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4"/>
  </p:notesMasterIdLst>
  <p:handoutMasterIdLst>
    <p:handoutMasterId r:id="rId65"/>
  </p:handoutMasterIdLst>
  <p:sldIdLst>
    <p:sldId id="256" r:id="rId2"/>
    <p:sldId id="383" r:id="rId3"/>
    <p:sldId id="389" r:id="rId4"/>
    <p:sldId id="388" r:id="rId5"/>
    <p:sldId id="390" r:id="rId6"/>
    <p:sldId id="401" r:id="rId7"/>
    <p:sldId id="402" r:id="rId8"/>
    <p:sldId id="392" r:id="rId9"/>
    <p:sldId id="395" r:id="rId10"/>
    <p:sldId id="396" r:id="rId11"/>
    <p:sldId id="376" r:id="rId12"/>
    <p:sldId id="399" r:id="rId13"/>
    <p:sldId id="285" r:id="rId14"/>
    <p:sldId id="400" r:id="rId15"/>
    <p:sldId id="284" r:id="rId16"/>
    <p:sldId id="418" r:id="rId17"/>
    <p:sldId id="419" r:id="rId18"/>
    <p:sldId id="309" r:id="rId19"/>
    <p:sldId id="308" r:id="rId20"/>
    <p:sldId id="310" r:id="rId21"/>
    <p:sldId id="312" r:id="rId22"/>
    <p:sldId id="420" r:id="rId23"/>
    <p:sldId id="424" r:id="rId24"/>
    <p:sldId id="422" r:id="rId25"/>
    <p:sldId id="423" r:id="rId26"/>
    <p:sldId id="431" r:id="rId27"/>
    <p:sldId id="433" r:id="rId28"/>
    <p:sldId id="432" r:id="rId29"/>
    <p:sldId id="434" r:id="rId30"/>
    <p:sldId id="437" r:id="rId31"/>
    <p:sldId id="436" r:id="rId32"/>
    <p:sldId id="438" r:id="rId33"/>
    <p:sldId id="439" r:id="rId34"/>
    <p:sldId id="440" r:id="rId35"/>
    <p:sldId id="443" r:id="rId36"/>
    <p:sldId id="441" r:id="rId37"/>
    <p:sldId id="444" r:id="rId38"/>
    <p:sldId id="445" r:id="rId39"/>
    <p:sldId id="446" r:id="rId40"/>
    <p:sldId id="447" r:id="rId41"/>
    <p:sldId id="442" r:id="rId42"/>
    <p:sldId id="448" r:id="rId43"/>
    <p:sldId id="449" r:id="rId44"/>
    <p:sldId id="451" r:id="rId45"/>
    <p:sldId id="452" r:id="rId46"/>
    <p:sldId id="455" r:id="rId47"/>
    <p:sldId id="456" r:id="rId48"/>
    <p:sldId id="457" r:id="rId49"/>
    <p:sldId id="458" r:id="rId50"/>
    <p:sldId id="459" r:id="rId51"/>
    <p:sldId id="461" r:id="rId52"/>
    <p:sldId id="462" r:id="rId53"/>
    <p:sldId id="460" r:id="rId54"/>
    <p:sldId id="463" r:id="rId55"/>
    <p:sldId id="464" r:id="rId56"/>
    <p:sldId id="465" r:id="rId57"/>
    <p:sldId id="466" r:id="rId58"/>
    <p:sldId id="467" r:id="rId59"/>
    <p:sldId id="471" r:id="rId60"/>
    <p:sldId id="468" r:id="rId61"/>
    <p:sldId id="469" r:id="rId62"/>
    <p:sldId id="470" r:id="rId6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78AD93D-F2CF-4E64-8E52-6120297B4927}">
          <p14:sldIdLst>
            <p14:sldId id="256"/>
            <p14:sldId id="383"/>
            <p14:sldId id="389"/>
            <p14:sldId id="388"/>
            <p14:sldId id="390"/>
            <p14:sldId id="401"/>
            <p14:sldId id="402"/>
            <p14:sldId id="392"/>
            <p14:sldId id="395"/>
            <p14:sldId id="396"/>
            <p14:sldId id="376"/>
            <p14:sldId id="399"/>
            <p14:sldId id="285"/>
            <p14:sldId id="400"/>
            <p14:sldId id="284"/>
            <p14:sldId id="418"/>
            <p14:sldId id="419"/>
            <p14:sldId id="309"/>
            <p14:sldId id="308"/>
            <p14:sldId id="310"/>
            <p14:sldId id="312"/>
            <p14:sldId id="420"/>
            <p14:sldId id="424"/>
            <p14:sldId id="422"/>
            <p14:sldId id="423"/>
            <p14:sldId id="431"/>
            <p14:sldId id="433"/>
            <p14:sldId id="432"/>
            <p14:sldId id="434"/>
            <p14:sldId id="437"/>
            <p14:sldId id="436"/>
            <p14:sldId id="438"/>
            <p14:sldId id="439"/>
            <p14:sldId id="440"/>
            <p14:sldId id="443"/>
            <p14:sldId id="441"/>
            <p14:sldId id="444"/>
            <p14:sldId id="445"/>
            <p14:sldId id="446"/>
            <p14:sldId id="447"/>
            <p14:sldId id="442"/>
            <p14:sldId id="448"/>
            <p14:sldId id="449"/>
            <p14:sldId id="451"/>
            <p14:sldId id="452"/>
            <p14:sldId id="455"/>
            <p14:sldId id="456"/>
            <p14:sldId id="457"/>
            <p14:sldId id="458"/>
            <p14:sldId id="459"/>
            <p14:sldId id="461"/>
            <p14:sldId id="462"/>
            <p14:sldId id="460"/>
            <p14:sldId id="463"/>
            <p14:sldId id="464"/>
            <p14:sldId id="465"/>
            <p14:sldId id="466"/>
            <p14:sldId id="467"/>
            <p14:sldId id="471"/>
            <p14:sldId id="468"/>
            <p14:sldId id="469"/>
            <p14:sldId id="470"/>
          </p14:sldIdLst>
        </p14:section>
        <p14:section name="unused slides" id="{C1B381AC-F578-48A3-A228-E083F887A482}">
          <p14:sldIdLst/>
        </p14:section>
      </p14:sectionLst>
    </p:ex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DDD4"/>
    <a:srgbClr val="A6B727"/>
    <a:srgbClr val="418AB3"/>
    <a:srgbClr val="E1F7FF"/>
    <a:srgbClr val="FFFFFF"/>
    <a:srgbClr val="DCF3FE"/>
    <a:srgbClr val="0000FF"/>
    <a:srgbClr val="B9E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13" autoAdjust="0"/>
    <p:restoredTop sz="95033" autoAdjust="0"/>
  </p:normalViewPr>
  <p:slideViewPr>
    <p:cSldViewPr>
      <p:cViewPr varScale="1">
        <p:scale>
          <a:sx n="75" d="100"/>
          <a:sy n="75" d="100"/>
        </p:scale>
        <p:origin x="931" y="43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2" d="100"/>
          <a:sy n="62" d="100"/>
        </p:scale>
        <p:origin x="3226" y="77"/>
      </p:cViewPr>
      <p:guideLst/>
    </p:cSldViewPr>
  </p:notesViewPr>
  <p:gridSpacing cx="90001" cy="90001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89F0B88-8EE4-0078-4AE1-0AD3374EFAA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003C3AA-BF5B-7571-9D5E-667CAD04F73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EEFABC-62CA-47C4-AF5D-72EEB8852A77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27D3BD-3FD4-B317-7826-568DA02D619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511EE1-352C-29EA-0487-A5D59CE91A9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C4B8CF-3171-4514-B346-B8A16A4742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45448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E3EA7C-5B4F-406C-9291-A554E91B63D6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2ED05F-D400-4467-945C-940E422C2F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65832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DDCE2-B3C9-C059-3922-AC0D489E62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0C258B-E565-8093-0ED8-CD781261CD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FFB6F5-9765-8642-53FA-865095879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5E785-40C6-4F02-ACA3-9126A1A5050B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9C01CF-D6D2-31F7-8A14-9A0CD6E44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1A61FC-796C-25AB-9969-44CCBDDAB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09F6C-D116-4EED-AE80-CE4FE21AC9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473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CDB5B-85CB-3C4D-0036-DF3FC967A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5400"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05DE5E-88D2-419F-0D9D-124E9C3D70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98E98F-E948-A4D3-E811-75C80BEF4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5E785-40C6-4F02-ACA3-9126A1A5050B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A27682-548A-2490-DAD6-494967A11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38680A-BE70-505F-4120-EE4F2C1A1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09F6C-D116-4EED-AE80-CE4FE21AC9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9928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0697CD-6B89-3D79-288C-A901813FFC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941687-C142-4BC8-866A-6ABE9F31CF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3D37B5-F030-070A-AE5A-943ADE85C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5E785-40C6-4F02-ACA3-9126A1A5050B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8A2583-9806-0762-1DB3-241A9F151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EF8DF8-B520-0D53-F57A-604E5CBE3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09F6C-D116-4EED-AE80-CE4FE21AC9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8926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C0C91-25EC-DEAD-5CDB-F666351B8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5400"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50454C-89A5-715E-CDA1-CDCB6D03D6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D656A8-72F9-9A4D-AE64-F2E015A65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5E785-40C6-4F02-ACA3-9126A1A5050B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BA16AE-658A-D279-EBCE-6DDF831A2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206496-02DB-3B01-CBA4-5C6A9E31C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09F6C-D116-4EED-AE80-CE4FE21AC9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639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D8943-0774-81D9-141B-83CDBDF87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264289-CEF5-6692-CC55-D96D7322BF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6503B4-7B96-C0BE-AE63-4AE8B57A8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5E785-40C6-4F02-ACA3-9126A1A5050B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D3D2C1-BFC7-E3DA-C9BD-00D2B8B19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968DBD-5256-CDFA-9FC9-8E549F150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09F6C-D116-4EED-AE80-CE4FE21AC9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3646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564FD-D5C8-E7AE-578F-76C06A277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5400"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A32427-F3D1-493B-0F3F-9D855A64ED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3AC3D6-50C0-F301-CEE8-9380BD6E58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99934B-C9E8-83B9-FA97-0F38B423F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5E785-40C6-4F02-ACA3-9126A1A5050B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A335E9-796E-CB1C-0A70-596D7D585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D4E98F-962A-ABE6-31E4-343F713CA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09F6C-D116-4EED-AE80-CE4FE21AC9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8493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2CB66-8562-ED6B-D64A-26FD5F9B5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5400"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190290-C35D-A8CC-EB9D-1DC1D62C24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1513A4-4FD6-4D97-41CE-57FBE29D96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D3AA2D-B269-0A4D-224D-9E0F400FBE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E54AE2-CD7A-C778-8234-7791141D3B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DD713D-0A0F-3BE6-EB45-7452F1CE7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5E785-40C6-4F02-ACA3-9126A1A5050B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8781E1F-D251-1E91-517A-600069E7B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F5612F4-002C-F527-DFE9-F6C51D789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09F6C-D116-4EED-AE80-CE4FE21AC9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0592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BA165-7AEF-AACB-83EB-9EF40DDA0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A7C89F-B601-1DF6-1A4A-F702CBD9A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5E785-40C6-4F02-ACA3-9126A1A5050B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AC2803-2EA1-D8A2-A3DE-D4F058A82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C3D8B9-6292-3AE3-F8AC-2740F7930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09F6C-D116-4EED-AE80-CE4FE21AC9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2049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674B9D-663B-E316-A6F6-B732FBC9E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5E785-40C6-4F02-ACA3-9126A1A5050B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476E89-B512-912A-629C-98CA14EE7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44BD03-933E-97AE-8D1D-A36B69E73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09F6C-D116-4EED-AE80-CE4FE21AC9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546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D4C19-ECB8-E784-12BF-1A76753E2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FEC21D-D9ED-D480-4BE5-D1C10DAE75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A6B6B7-E8B8-3CE5-C8F0-29135DB3DE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07A59F-17AC-F47F-27B4-8E774BE2C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5E785-40C6-4F02-ACA3-9126A1A5050B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30359D-BD2E-E32E-39D1-731932728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CF8B90-91AF-D043-36C1-796A88CDB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09F6C-D116-4EED-AE80-CE4FE21AC9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4149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CEB14-8B27-2573-5327-1467FEADB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3AF450-56FF-A8BE-2559-5607B1980D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2C7641-CE56-DDF9-0389-393F449234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B81578-AFD6-3C11-B1C5-F284AA207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5E785-40C6-4F02-ACA3-9126A1A5050B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0EDCE7-0DC6-7DE8-580C-EF0DB74BB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40A82D-043E-0088-3A80-B24EB348E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09F6C-D116-4EED-AE80-CE4FE21AC9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913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5A499B-80BA-3D7B-664F-069BC7F35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EA0F4-3052-DE56-E5D0-FBB223761B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88587C-5350-6D5D-2C58-E38FDA2B9E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D5E785-40C6-4F02-ACA3-9126A1A5050B}" type="datetimeFigureOut">
              <a:rPr lang="en-GB" smtClean="0"/>
              <a:t>31/08/2026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86CF12-A291-C513-4AC5-8567489673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B8BFBD-362C-170E-72CD-550B613987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5709F6C-D116-4EED-AE80-CE4FE21AC9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77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13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image" Target="../media/image12.png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4" Type="http://schemas.openxmlformats.org/officeDocument/2006/relationships/image" Target="../media/image14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3.png"/><Relationship Id="rId18" Type="http://schemas.openxmlformats.org/officeDocument/2006/relationships/image" Target="../media/image46.png"/><Relationship Id="rId3" Type="http://schemas.openxmlformats.org/officeDocument/2006/relationships/image" Target="../media/image40.png"/><Relationship Id="rId21" Type="http://schemas.openxmlformats.org/officeDocument/2006/relationships/image" Target="../media/image49.png"/><Relationship Id="rId7" Type="http://schemas.openxmlformats.org/officeDocument/2006/relationships/image" Target="../media/image44.png"/><Relationship Id="rId12" Type="http://schemas.openxmlformats.org/officeDocument/2006/relationships/image" Target="../media/image22.png"/><Relationship Id="rId17" Type="http://schemas.openxmlformats.org/officeDocument/2006/relationships/image" Target="../media/image45.png"/><Relationship Id="rId2" Type="http://schemas.openxmlformats.org/officeDocument/2006/relationships/image" Target="../media/image12.png"/><Relationship Id="rId16" Type="http://schemas.openxmlformats.org/officeDocument/2006/relationships/image" Target="../media/image26.png"/><Relationship Id="rId20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21.png"/><Relationship Id="rId24" Type="http://schemas.openxmlformats.org/officeDocument/2006/relationships/image" Target="../media/image52.png"/><Relationship Id="rId5" Type="http://schemas.openxmlformats.org/officeDocument/2006/relationships/image" Target="../media/image42.png"/><Relationship Id="rId15" Type="http://schemas.openxmlformats.org/officeDocument/2006/relationships/image" Target="../media/image25.png"/><Relationship Id="rId23" Type="http://schemas.openxmlformats.org/officeDocument/2006/relationships/image" Target="../media/image51.png"/><Relationship Id="rId10" Type="http://schemas.openxmlformats.org/officeDocument/2006/relationships/image" Target="../media/image20.png"/><Relationship Id="rId19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Relationship Id="rId22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0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7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411.png"/><Relationship Id="rId4" Type="http://schemas.openxmlformats.org/officeDocument/2006/relationships/image" Target="../media/image40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7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0.png"/><Relationship Id="rId5" Type="http://schemas.openxmlformats.org/officeDocument/2006/relationships/image" Target="../media/image420.png"/><Relationship Id="rId4" Type="http://schemas.openxmlformats.org/officeDocument/2006/relationships/image" Target="../media/image400.png"/><Relationship Id="rId9" Type="http://schemas.openxmlformats.org/officeDocument/2006/relationships/image" Target="../media/image6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0.png"/><Relationship Id="rId7" Type="http://schemas.openxmlformats.org/officeDocument/2006/relationships/image" Target="../media/image4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0.png"/><Relationship Id="rId11" Type="http://schemas.openxmlformats.org/officeDocument/2006/relationships/image" Target="../media/image64.png"/><Relationship Id="rId5" Type="http://schemas.openxmlformats.org/officeDocument/2006/relationships/image" Target="../media/image450.png"/><Relationship Id="rId10" Type="http://schemas.openxmlformats.org/officeDocument/2006/relationships/image" Target="../media/image65.png"/><Relationship Id="rId4" Type="http://schemas.openxmlformats.org/officeDocument/2006/relationships/image" Target="../media/image440.png"/><Relationship Id="rId9" Type="http://schemas.openxmlformats.org/officeDocument/2006/relationships/image" Target="../media/image6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png"/><Relationship Id="rId4" Type="http://schemas.openxmlformats.org/officeDocument/2006/relationships/image" Target="../media/image6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66.png"/><Relationship Id="rId4" Type="http://schemas.openxmlformats.org/officeDocument/2006/relationships/image" Target="../media/image6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7.png"/><Relationship Id="rId18" Type="http://schemas.openxmlformats.org/officeDocument/2006/relationships/image" Target="../media/image92.png"/><Relationship Id="rId3" Type="http://schemas.openxmlformats.org/officeDocument/2006/relationships/image" Target="../media/image77.png"/><Relationship Id="rId21" Type="http://schemas.openxmlformats.org/officeDocument/2006/relationships/image" Target="../media/image95.png"/><Relationship Id="rId7" Type="http://schemas.openxmlformats.org/officeDocument/2006/relationships/image" Target="../media/image81.png"/><Relationship Id="rId12" Type="http://schemas.openxmlformats.org/officeDocument/2006/relationships/image" Target="../media/image86.png"/><Relationship Id="rId17" Type="http://schemas.openxmlformats.org/officeDocument/2006/relationships/image" Target="../media/image91.png"/><Relationship Id="rId2" Type="http://schemas.openxmlformats.org/officeDocument/2006/relationships/image" Target="../media/image72.png"/><Relationship Id="rId16" Type="http://schemas.openxmlformats.org/officeDocument/2006/relationships/image" Target="../media/image90.png"/><Relationship Id="rId20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11" Type="http://schemas.openxmlformats.org/officeDocument/2006/relationships/image" Target="../media/image85.png"/><Relationship Id="rId5" Type="http://schemas.openxmlformats.org/officeDocument/2006/relationships/image" Target="../media/image79.png"/><Relationship Id="rId15" Type="http://schemas.openxmlformats.org/officeDocument/2006/relationships/image" Target="../media/image89.png"/><Relationship Id="rId10" Type="http://schemas.openxmlformats.org/officeDocument/2006/relationships/image" Target="../media/image84.png"/><Relationship Id="rId19" Type="http://schemas.openxmlformats.org/officeDocument/2006/relationships/image" Target="../media/image93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Relationship Id="rId14" Type="http://schemas.openxmlformats.org/officeDocument/2006/relationships/image" Target="../media/image88.png"/><Relationship Id="rId22" Type="http://schemas.openxmlformats.org/officeDocument/2006/relationships/image" Target="../media/image9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100.png"/><Relationship Id="rId18" Type="http://schemas.openxmlformats.org/officeDocument/2006/relationships/image" Target="../media/image105.png"/><Relationship Id="rId3" Type="http://schemas.openxmlformats.org/officeDocument/2006/relationships/image" Target="../media/image77.png"/><Relationship Id="rId21" Type="http://schemas.openxmlformats.org/officeDocument/2006/relationships/image" Target="../media/image108.png"/><Relationship Id="rId7" Type="http://schemas.openxmlformats.org/officeDocument/2006/relationships/image" Target="../media/image81.png"/><Relationship Id="rId12" Type="http://schemas.openxmlformats.org/officeDocument/2006/relationships/image" Target="../media/image99.png"/><Relationship Id="rId17" Type="http://schemas.openxmlformats.org/officeDocument/2006/relationships/image" Target="../media/image104.png"/><Relationship Id="rId2" Type="http://schemas.openxmlformats.org/officeDocument/2006/relationships/image" Target="../media/image72.png"/><Relationship Id="rId16" Type="http://schemas.openxmlformats.org/officeDocument/2006/relationships/image" Target="../media/image103.png"/><Relationship Id="rId20" Type="http://schemas.openxmlformats.org/officeDocument/2006/relationships/image" Target="../media/image10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11" Type="http://schemas.openxmlformats.org/officeDocument/2006/relationships/image" Target="../media/image98.png"/><Relationship Id="rId5" Type="http://schemas.openxmlformats.org/officeDocument/2006/relationships/image" Target="../media/image79.png"/><Relationship Id="rId15" Type="http://schemas.openxmlformats.org/officeDocument/2006/relationships/image" Target="../media/image102.png"/><Relationship Id="rId10" Type="http://schemas.openxmlformats.org/officeDocument/2006/relationships/image" Target="../media/image97.png"/><Relationship Id="rId19" Type="http://schemas.openxmlformats.org/officeDocument/2006/relationships/image" Target="../media/image106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Relationship Id="rId14" Type="http://schemas.openxmlformats.org/officeDocument/2006/relationships/image" Target="../media/image101.png"/><Relationship Id="rId22" Type="http://schemas.openxmlformats.org/officeDocument/2006/relationships/image" Target="../media/image10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100.png"/><Relationship Id="rId18" Type="http://schemas.openxmlformats.org/officeDocument/2006/relationships/image" Target="../media/image105.png"/><Relationship Id="rId3" Type="http://schemas.openxmlformats.org/officeDocument/2006/relationships/image" Target="../media/image77.png"/><Relationship Id="rId21" Type="http://schemas.openxmlformats.org/officeDocument/2006/relationships/image" Target="../media/image117.png"/><Relationship Id="rId7" Type="http://schemas.openxmlformats.org/officeDocument/2006/relationships/image" Target="../media/image81.png"/><Relationship Id="rId12" Type="http://schemas.openxmlformats.org/officeDocument/2006/relationships/image" Target="../media/image99.png"/><Relationship Id="rId17" Type="http://schemas.openxmlformats.org/officeDocument/2006/relationships/image" Target="../media/image104.png"/><Relationship Id="rId2" Type="http://schemas.openxmlformats.org/officeDocument/2006/relationships/image" Target="../media/image72.png"/><Relationship Id="rId16" Type="http://schemas.openxmlformats.org/officeDocument/2006/relationships/image" Target="../media/image115.png"/><Relationship Id="rId20" Type="http://schemas.openxmlformats.org/officeDocument/2006/relationships/image" Target="../media/image1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11" Type="http://schemas.openxmlformats.org/officeDocument/2006/relationships/image" Target="../media/image112.png"/><Relationship Id="rId5" Type="http://schemas.openxmlformats.org/officeDocument/2006/relationships/image" Target="../media/image79.png"/><Relationship Id="rId15" Type="http://schemas.openxmlformats.org/officeDocument/2006/relationships/image" Target="../media/image114.png"/><Relationship Id="rId10" Type="http://schemas.openxmlformats.org/officeDocument/2006/relationships/image" Target="../media/image111.png"/><Relationship Id="rId19" Type="http://schemas.openxmlformats.org/officeDocument/2006/relationships/image" Target="../media/image106.png"/><Relationship Id="rId4" Type="http://schemas.openxmlformats.org/officeDocument/2006/relationships/image" Target="../media/image78.png"/><Relationship Id="rId9" Type="http://schemas.openxmlformats.org/officeDocument/2006/relationships/image" Target="../media/image110.png"/><Relationship Id="rId14" Type="http://schemas.openxmlformats.org/officeDocument/2006/relationships/image" Target="../media/image113.png"/><Relationship Id="rId22" Type="http://schemas.openxmlformats.org/officeDocument/2006/relationships/image" Target="../media/image109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13" Type="http://schemas.openxmlformats.org/officeDocument/2006/relationships/image" Target="../media/image121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12" Type="http://schemas.openxmlformats.org/officeDocument/2006/relationships/image" Target="../media/image104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png"/><Relationship Id="rId11" Type="http://schemas.openxmlformats.org/officeDocument/2006/relationships/image" Target="../media/image120.png"/><Relationship Id="rId5" Type="http://schemas.openxmlformats.org/officeDocument/2006/relationships/image" Target="../media/image79.png"/><Relationship Id="rId15" Type="http://schemas.openxmlformats.org/officeDocument/2006/relationships/image" Target="../media/image122.png"/><Relationship Id="rId10" Type="http://schemas.openxmlformats.org/officeDocument/2006/relationships/image" Target="../media/image99.png"/><Relationship Id="rId4" Type="http://schemas.openxmlformats.org/officeDocument/2006/relationships/image" Target="../media/image78.png"/><Relationship Id="rId9" Type="http://schemas.openxmlformats.org/officeDocument/2006/relationships/image" Target="../media/image119.png"/><Relationship Id="rId14" Type="http://schemas.openxmlformats.org/officeDocument/2006/relationships/image" Target="../media/image109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13" Type="http://schemas.openxmlformats.org/officeDocument/2006/relationships/image" Target="../media/image134.png"/><Relationship Id="rId3" Type="http://schemas.openxmlformats.org/officeDocument/2006/relationships/image" Target="../media/image124.png"/><Relationship Id="rId7" Type="http://schemas.openxmlformats.org/officeDocument/2006/relationships/image" Target="../media/image128.png"/><Relationship Id="rId12" Type="http://schemas.openxmlformats.org/officeDocument/2006/relationships/image" Target="../media/image133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7.png"/><Relationship Id="rId11" Type="http://schemas.openxmlformats.org/officeDocument/2006/relationships/image" Target="../media/image132.png"/><Relationship Id="rId5" Type="http://schemas.openxmlformats.org/officeDocument/2006/relationships/image" Target="../media/image126.png"/><Relationship Id="rId15" Type="http://schemas.openxmlformats.org/officeDocument/2006/relationships/image" Target="../media/image136.png"/><Relationship Id="rId10" Type="http://schemas.openxmlformats.org/officeDocument/2006/relationships/image" Target="../media/image131.png"/><Relationship Id="rId4" Type="http://schemas.openxmlformats.org/officeDocument/2006/relationships/image" Target="../media/image125.png"/><Relationship Id="rId9" Type="http://schemas.openxmlformats.org/officeDocument/2006/relationships/image" Target="../media/image130.png"/><Relationship Id="rId14" Type="http://schemas.openxmlformats.org/officeDocument/2006/relationships/image" Target="../media/image13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13" Type="http://schemas.openxmlformats.org/officeDocument/2006/relationships/image" Target="../media/image148.png"/><Relationship Id="rId3" Type="http://schemas.openxmlformats.org/officeDocument/2006/relationships/image" Target="../media/image138.png"/><Relationship Id="rId7" Type="http://schemas.openxmlformats.org/officeDocument/2006/relationships/image" Target="../media/image142.png"/><Relationship Id="rId12" Type="http://schemas.openxmlformats.org/officeDocument/2006/relationships/image" Target="../media/image147.png"/><Relationship Id="rId2" Type="http://schemas.openxmlformats.org/officeDocument/2006/relationships/image" Target="../media/image137.png"/><Relationship Id="rId16" Type="http://schemas.openxmlformats.org/officeDocument/2006/relationships/image" Target="../media/image1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1.png"/><Relationship Id="rId11" Type="http://schemas.openxmlformats.org/officeDocument/2006/relationships/image" Target="../media/image146.png"/><Relationship Id="rId5" Type="http://schemas.openxmlformats.org/officeDocument/2006/relationships/image" Target="../media/image140.png"/><Relationship Id="rId15" Type="http://schemas.openxmlformats.org/officeDocument/2006/relationships/image" Target="../media/image150.png"/><Relationship Id="rId10" Type="http://schemas.openxmlformats.org/officeDocument/2006/relationships/image" Target="../media/image145.png"/><Relationship Id="rId4" Type="http://schemas.openxmlformats.org/officeDocument/2006/relationships/image" Target="../media/image139.png"/><Relationship Id="rId9" Type="http://schemas.openxmlformats.org/officeDocument/2006/relationships/image" Target="../media/image144.png"/><Relationship Id="rId14" Type="http://schemas.openxmlformats.org/officeDocument/2006/relationships/image" Target="../media/image14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13" Type="http://schemas.openxmlformats.org/officeDocument/2006/relationships/image" Target="../media/image134.png"/><Relationship Id="rId3" Type="http://schemas.openxmlformats.org/officeDocument/2006/relationships/image" Target="../media/image124.png"/><Relationship Id="rId7" Type="http://schemas.openxmlformats.org/officeDocument/2006/relationships/image" Target="../media/image128.png"/><Relationship Id="rId12" Type="http://schemas.openxmlformats.org/officeDocument/2006/relationships/image" Target="../media/image133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7.png"/><Relationship Id="rId11" Type="http://schemas.openxmlformats.org/officeDocument/2006/relationships/image" Target="../media/image132.png"/><Relationship Id="rId5" Type="http://schemas.openxmlformats.org/officeDocument/2006/relationships/image" Target="../media/image126.png"/><Relationship Id="rId15" Type="http://schemas.openxmlformats.org/officeDocument/2006/relationships/image" Target="../media/image136.png"/><Relationship Id="rId10" Type="http://schemas.openxmlformats.org/officeDocument/2006/relationships/image" Target="../media/image131.png"/><Relationship Id="rId4" Type="http://schemas.openxmlformats.org/officeDocument/2006/relationships/image" Target="../media/image125.png"/><Relationship Id="rId9" Type="http://schemas.openxmlformats.org/officeDocument/2006/relationships/image" Target="../media/image130.png"/><Relationship Id="rId14" Type="http://schemas.openxmlformats.org/officeDocument/2006/relationships/image" Target="../media/image135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13" Type="http://schemas.openxmlformats.org/officeDocument/2006/relationships/image" Target="../media/image163.png"/><Relationship Id="rId3" Type="http://schemas.openxmlformats.org/officeDocument/2006/relationships/image" Target="../media/image153.png"/><Relationship Id="rId7" Type="http://schemas.openxmlformats.org/officeDocument/2006/relationships/image" Target="../media/image157.png"/><Relationship Id="rId12" Type="http://schemas.openxmlformats.org/officeDocument/2006/relationships/image" Target="../media/image162.png"/><Relationship Id="rId2" Type="http://schemas.openxmlformats.org/officeDocument/2006/relationships/image" Target="../media/image152.png"/><Relationship Id="rId16" Type="http://schemas.openxmlformats.org/officeDocument/2006/relationships/image" Target="../media/image1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6.png"/><Relationship Id="rId11" Type="http://schemas.openxmlformats.org/officeDocument/2006/relationships/image" Target="../media/image161.png"/><Relationship Id="rId5" Type="http://schemas.openxmlformats.org/officeDocument/2006/relationships/image" Target="../media/image155.png"/><Relationship Id="rId15" Type="http://schemas.openxmlformats.org/officeDocument/2006/relationships/image" Target="../media/image165.png"/><Relationship Id="rId10" Type="http://schemas.openxmlformats.org/officeDocument/2006/relationships/image" Target="../media/image160.png"/><Relationship Id="rId4" Type="http://schemas.openxmlformats.org/officeDocument/2006/relationships/image" Target="../media/image154.png"/><Relationship Id="rId9" Type="http://schemas.openxmlformats.org/officeDocument/2006/relationships/image" Target="../media/image159.png"/><Relationship Id="rId14" Type="http://schemas.openxmlformats.org/officeDocument/2006/relationships/image" Target="../media/image164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13" Type="http://schemas.openxmlformats.org/officeDocument/2006/relationships/image" Target="../media/image163.png"/><Relationship Id="rId18" Type="http://schemas.openxmlformats.org/officeDocument/2006/relationships/image" Target="../media/image168.png"/><Relationship Id="rId3" Type="http://schemas.openxmlformats.org/officeDocument/2006/relationships/image" Target="../media/image153.png"/><Relationship Id="rId21" Type="http://schemas.openxmlformats.org/officeDocument/2006/relationships/image" Target="../media/image171.png"/><Relationship Id="rId7" Type="http://schemas.openxmlformats.org/officeDocument/2006/relationships/image" Target="../media/image157.png"/><Relationship Id="rId12" Type="http://schemas.openxmlformats.org/officeDocument/2006/relationships/image" Target="../media/image162.png"/><Relationship Id="rId17" Type="http://schemas.openxmlformats.org/officeDocument/2006/relationships/image" Target="../media/image167.png"/><Relationship Id="rId2" Type="http://schemas.openxmlformats.org/officeDocument/2006/relationships/image" Target="../media/image152.png"/><Relationship Id="rId16" Type="http://schemas.openxmlformats.org/officeDocument/2006/relationships/image" Target="../media/image166.png"/><Relationship Id="rId20" Type="http://schemas.openxmlformats.org/officeDocument/2006/relationships/image" Target="../media/image1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6.png"/><Relationship Id="rId11" Type="http://schemas.openxmlformats.org/officeDocument/2006/relationships/image" Target="../media/image161.png"/><Relationship Id="rId5" Type="http://schemas.openxmlformats.org/officeDocument/2006/relationships/image" Target="../media/image155.png"/><Relationship Id="rId15" Type="http://schemas.openxmlformats.org/officeDocument/2006/relationships/image" Target="../media/image165.png"/><Relationship Id="rId10" Type="http://schemas.openxmlformats.org/officeDocument/2006/relationships/image" Target="../media/image160.png"/><Relationship Id="rId19" Type="http://schemas.openxmlformats.org/officeDocument/2006/relationships/image" Target="../media/image169.png"/><Relationship Id="rId4" Type="http://schemas.openxmlformats.org/officeDocument/2006/relationships/image" Target="../media/image154.png"/><Relationship Id="rId9" Type="http://schemas.openxmlformats.org/officeDocument/2006/relationships/image" Target="../media/image159.png"/><Relationship Id="rId14" Type="http://schemas.openxmlformats.org/officeDocument/2006/relationships/image" Target="../media/image16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8.png"/><Relationship Id="rId13" Type="http://schemas.openxmlformats.org/officeDocument/2006/relationships/image" Target="../media/image183.png"/><Relationship Id="rId18" Type="http://schemas.openxmlformats.org/officeDocument/2006/relationships/image" Target="../media/image188.png"/><Relationship Id="rId3" Type="http://schemas.openxmlformats.org/officeDocument/2006/relationships/image" Target="../media/image173.png"/><Relationship Id="rId7" Type="http://schemas.openxmlformats.org/officeDocument/2006/relationships/image" Target="../media/image177.png"/><Relationship Id="rId12" Type="http://schemas.openxmlformats.org/officeDocument/2006/relationships/image" Target="../media/image182.png"/><Relationship Id="rId17" Type="http://schemas.openxmlformats.org/officeDocument/2006/relationships/image" Target="../media/image187.png"/><Relationship Id="rId2" Type="http://schemas.openxmlformats.org/officeDocument/2006/relationships/image" Target="../media/image172.png"/><Relationship Id="rId16" Type="http://schemas.openxmlformats.org/officeDocument/2006/relationships/image" Target="../media/image18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6.png"/><Relationship Id="rId11" Type="http://schemas.openxmlformats.org/officeDocument/2006/relationships/image" Target="../media/image181.png"/><Relationship Id="rId5" Type="http://schemas.openxmlformats.org/officeDocument/2006/relationships/image" Target="../media/image175.png"/><Relationship Id="rId15" Type="http://schemas.openxmlformats.org/officeDocument/2006/relationships/image" Target="../media/image185.png"/><Relationship Id="rId10" Type="http://schemas.openxmlformats.org/officeDocument/2006/relationships/image" Target="../media/image180.png"/><Relationship Id="rId4" Type="http://schemas.openxmlformats.org/officeDocument/2006/relationships/image" Target="../media/image174.png"/><Relationship Id="rId9" Type="http://schemas.openxmlformats.org/officeDocument/2006/relationships/image" Target="../media/image179.png"/><Relationship Id="rId14" Type="http://schemas.openxmlformats.org/officeDocument/2006/relationships/image" Target="../media/image18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2" Type="http://schemas.openxmlformats.org/officeDocument/2006/relationships/image" Target="../media/image18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8.png"/><Relationship Id="rId4" Type="http://schemas.openxmlformats.org/officeDocument/2006/relationships/image" Target="../media/image18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image" Target="../media/image18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3.png"/><Relationship Id="rId5" Type="http://schemas.openxmlformats.org/officeDocument/2006/relationships/image" Target="../media/image192.png"/><Relationship Id="rId4" Type="http://schemas.openxmlformats.org/officeDocument/2006/relationships/image" Target="../media/image19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png"/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png"/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png"/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9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3.png"/><Relationship Id="rId3" Type="http://schemas.openxmlformats.org/officeDocument/2006/relationships/image" Target="../media/image198.png"/><Relationship Id="rId7" Type="http://schemas.openxmlformats.org/officeDocument/2006/relationships/image" Target="../media/image202.png"/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1.png"/><Relationship Id="rId5" Type="http://schemas.openxmlformats.org/officeDocument/2006/relationships/image" Target="../media/image200.png"/><Relationship Id="rId4" Type="http://schemas.openxmlformats.org/officeDocument/2006/relationships/image" Target="../media/image19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png"/><Relationship Id="rId7" Type="http://schemas.openxmlformats.org/officeDocument/2006/relationships/image" Target="../media/image207.png"/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6.png"/><Relationship Id="rId5" Type="http://schemas.openxmlformats.org/officeDocument/2006/relationships/image" Target="../media/image205.png"/><Relationship Id="rId4" Type="http://schemas.openxmlformats.org/officeDocument/2006/relationships/image" Target="../media/image204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4.png"/><Relationship Id="rId3" Type="http://schemas.openxmlformats.org/officeDocument/2006/relationships/image" Target="../media/image209.png"/><Relationship Id="rId7" Type="http://schemas.openxmlformats.org/officeDocument/2006/relationships/image" Target="../media/image213.png"/><Relationship Id="rId2" Type="http://schemas.openxmlformats.org/officeDocument/2006/relationships/image" Target="../media/image20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2.png"/><Relationship Id="rId5" Type="http://schemas.openxmlformats.org/officeDocument/2006/relationships/image" Target="../media/image211.png"/><Relationship Id="rId4" Type="http://schemas.openxmlformats.org/officeDocument/2006/relationships/image" Target="../media/image210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5.png"/><Relationship Id="rId3" Type="http://schemas.openxmlformats.org/officeDocument/2006/relationships/image" Target="../media/image209.png"/><Relationship Id="rId7" Type="http://schemas.openxmlformats.org/officeDocument/2006/relationships/image" Target="../media/image213.png"/><Relationship Id="rId2" Type="http://schemas.openxmlformats.org/officeDocument/2006/relationships/image" Target="../media/image20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2.png"/><Relationship Id="rId5" Type="http://schemas.openxmlformats.org/officeDocument/2006/relationships/image" Target="../media/image211.png"/><Relationship Id="rId4" Type="http://schemas.openxmlformats.org/officeDocument/2006/relationships/image" Target="../media/image210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5.png"/><Relationship Id="rId3" Type="http://schemas.openxmlformats.org/officeDocument/2006/relationships/image" Target="../media/image209.png"/><Relationship Id="rId7" Type="http://schemas.openxmlformats.org/officeDocument/2006/relationships/image" Target="../media/image216.png"/><Relationship Id="rId2" Type="http://schemas.openxmlformats.org/officeDocument/2006/relationships/image" Target="../media/image20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2.png"/><Relationship Id="rId5" Type="http://schemas.openxmlformats.org/officeDocument/2006/relationships/image" Target="../media/image211.png"/><Relationship Id="rId4" Type="http://schemas.openxmlformats.org/officeDocument/2006/relationships/image" Target="../media/image210.png"/><Relationship Id="rId9" Type="http://schemas.openxmlformats.org/officeDocument/2006/relationships/image" Target="../media/image21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png"/><Relationship Id="rId2" Type="http://schemas.openxmlformats.org/officeDocument/2006/relationships/image" Target="../media/image20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8.png"/><Relationship Id="rId4" Type="http://schemas.openxmlformats.org/officeDocument/2006/relationships/image" Target="../media/image211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5.png"/><Relationship Id="rId3" Type="http://schemas.openxmlformats.org/officeDocument/2006/relationships/image" Target="../media/image220.png"/><Relationship Id="rId7" Type="http://schemas.openxmlformats.org/officeDocument/2006/relationships/image" Target="../media/image224.png"/><Relationship Id="rId2" Type="http://schemas.openxmlformats.org/officeDocument/2006/relationships/image" Target="../media/image2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3.png"/><Relationship Id="rId5" Type="http://schemas.openxmlformats.org/officeDocument/2006/relationships/image" Target="../media/image222.png"/><Relationship Id="rId4" Type="http://schemas.openxmlformats.org/officeDocument/2006/relationships/image" Target="../media/image2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6.png"/><Relationship Id="rId3" Type="http://schemas.openxmlformats.org/officeDocument/2006/relationships/image" Target="../media/image220.png"/><Relationship Id="rId7" Type="http://schemas.openxmlformats.org/officeDocument/2006/relationships/image" Target="../media/image224.png"/><Relationship Id="rId12" Type="http://schemas.openxmlformats.org/officeDocument/2006/relationships/image" Target="../media/image230.png"/><Relationship Id="rId2" Type="http://schemas.openxmlformats.org/officeDocument/2006/relationships/image" Target="../media/image2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3.png"/><Relationship Id="rId11" Type="http://schemas.openxmlformats.org/officeDocument/2006/relationships/image" Target="../media/image229.png"/><Relationship Id="rId5" Type="http://schemas.openxmlformats.org/officeDocument/2006/relationships/image" Target="../media/image222.png"/><Relationship Id="rId10" Type="http://schemas.openxmlformats.org/officeDocument/2006/relationships/image" Target="../media/image228.png"/><Relationship Id="rId4" Type="http://schemas.openxmlformats.org/officeDocument/2006/relationships/image" Target="../media/image221.png"/><Relationship Id="rId9" Type="http://schemas.openxmlformats.org/officeDocument/2006/relationships/image" Target="../media/image227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0.png"/><Relationship Id="rId3" Type="http://schemas.openxmlformats.org/officeDocument/2006/relationships/image" Target="../media/image220.png"/><Relationship Id="rId7" Type="http://schemas.openxmlformats.org/officeDocument/2006/relationships/image" Target="../media/image233.png"/><Relationship Id="rId2" Type="http://schemas.openxmlformats.org/officeDocument/2006/relationships/image" Target="../media/image2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2.png"/><Relationship Id="rId5" Type="http://schemas.openxmlformats.org/officeDocument/2006/relationships/image" Target="../media/image231.png"/><Relationship Id="rId4" Type="http://schemas.openxmlformats.org/officeDocument/2006/relationships/image" Target="../media/image226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0.png"/><Relationship Id="rId3" Type="http://schemas.openxmlformats.org/officeDocument/2006/relationships/image" Target="../media/image220.png"/><Relationship Id="rId7" Type="http://schemas.openxmlformats.org/officeDocument/2006/relationships/image" Target="../media/image233.png"/><Relationship Id="rId2" Type="http://schemas.openxmlformats.org/officeDocument/2006/relationships/image" Target="../media/image2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2.png"/><Relationship Id="rId11" Type="http://schemas.openxmlformats.org/officeDocument/2006/relationships/image" Target="../media/image236.png"/><Relationship Id="rId5" Type="http://schemas.openxmlformats.org/officeDocument/2006/relationships/image" Target="../media/image231.png"/><Relationship Id="rId10" Type="http://schemas.openxmlformats.org/officeDocument/2006/relationships/image" Target="../media/image235.png"/><Relationship Id="rId4" Type="http://schemas.openxmlformats.org/officeDocument/2006/relationships/image" Target="../media/image226.png"/><Relationship Id="rId9" Type="http://schemas.openxmlformats.org/officeDocument/2006/relationships/image" Target="../media/image234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7.png"/><Relationship Id="rId3" Type="http://schemas.openxmlformats.org/officeDocument/2006/relationships/image" Target="../media/image220.png"/><Relationship Id="rId7" Type="http://schemas.openxmlformats.org/officeDocument/2006/relationships/image" Target="../media/image233.png"/><Relationship Id="rId12" Type="http://schemas.openxmlformats.org/officeDocument/2006/relationships/image" Target="../media/image239.png"/><Relationship Id="rId2" Type="http://schemas.openxmlformats.org/officeDocument/2006/relationships/image" Target="../media/image2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2.png"/><Relationship Id="rId11" Type="http://schemas.openxmlformats.org/officeDocument/2006/relationships/image" Target="../media/image238.png"/><Relationship Id="rId5" Type="http://schemas.openxmlformats.org/officeDocument/2006/relationships/image" Target="../media/image231.png"/><Relationship Id="rId10" Type="http://schemas.openxmlformats.org/officeDocument/2006/relationships/image" Target="../media/image235.png"/><Relationship Id="rId4" Type="http://schemas.openxmlformats.org/officeDocument/2006/relationships/image" Target="../media/image226.png"/><Relationship Id="rId9" Type="http://schemas.openxmlformats.org/officeDocument/2006/relationships/image" Target="../media/image234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7.png"/><Relationship Id="rId13" Type="http://schemas.openxmlformats.org/officeDocument/2006/relationships/image" Target="../media/image241.png"/><Relationship Id="rId3" Type="http://schemas.openxmlformats.org/officeDocument/2006/relationships/image" Target="../media/image220.png"/><Relationship Id="rId7" Type="http://schemas.openxmlformats.org/officeDocument/2006/relationships/image" Target="../media/image233.png"/><Relationship Id="rId12" Type="http://schemas.openxmlformats.org/officeDocument/2006/relationships/image" Target="../media/image239.png"/><Relationship Id="rId2" Type="http://schemas.openxmlformats.org/officeDocument/2006/relationships/image" Target="../media/image2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2.png"/><Relationship Id="rId11" Type="http://schemas.openxmlformats.org/officeDocument/2006/relationships/image" Target="../media/image238.png"/><Relationship Id="rId5" Type="http://schemas.openxmlformats.org/officeDocument/2006/relationships/image" Target="../media/image231.png"/><Relationship Id="rId10" Type="http://schemas.openxmlformats.org/officeDocument/2006/relationships/image" Target="../media/image235.png"/><Relationship Id="rId4" Type="http://schemas.openxmlformats.org/officeDocument/2006/relationships/image" Target="../media/image226.png"/><Relationship Id="rId9" Type="http://schemas.openxmlformats.org/officeDocument/2006/relationships/image" Target="../media/image240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7.png"/><Relationship Id="rId13" Type="http://schemas.openxmlformats.org/officeDocument/2006/relationships/image" Target="../media/image241.png"/><Relationship Id="rId3" Type="http://schemas.openxmlformats.org/officeDocument/2006/relationships/image" Target="../media/image220.png"/><Relationship Id="rId7" Type="http://schemas.openxmlformats.org/officeDocument/2006/relationships/image" Target="../media/image233.png"/><Relationship Id="rId12" Type="http://schemas.openxmlformats.org/officeDocument/2006/relationships/image" Target="../media/image239.png"/><Relationship Id="rId2" Type="http://schemas.openxmlformats.org/officeDocument/2006/relationships/image" Target="../media/image2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2.png"/><Relationship Id="rId11" Type="http://schemas.openxmlformats.org/officeDocument/2006/relationships/image" Target="../media/image238.png"/><Relationship Id="rId5" Type="http://schemas.openxmlformats.org/officeDocument/2006/relationships/image" Target="../media/image231.png"/><Relationship Id="rId10" Type="http://schemas.openxmlformats.org/officeDocument/2006/relationships/image" Target="../media/image235.png"/><Relationship Id="rId4" Type="http://schemas.openxmlformats.org/officeDocument/2006/relationships/image" Target="../media/image226.png"/><Relationship Id="rId9" Type="http://schemas.openxmlformats.org/officeDocument/2006/relationships/image" Target="../media/image240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2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3.png"/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4.png"/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4.png"/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6.png"/><Relationship Id="rId4" Type="http://schemas.openxmlformats.org/officeDocument/2006/relationships/image" Target="../media/image24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4.png"/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60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4.png"/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8.png"/><Relationship Id="rId4" Type="http://schemas.openxmlformats.org/officeDocument/2006/relationships/image" Target="../media/image247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7.png"/><Relationship Id="rId13" Type="http://schemas.openxmlformats.org/officeDocument/2006/relationships/image" Target="../media/image241.png"/><Relationship Id="rId3" Type="http://schemas.openxmlformats.org/officeDocument/2006/relationships/image" Target="../media/image220.png"/><Relationship Id="rId7" Type="http://schemas.openxmlformats.org/officeDocument/2006/relationships/image" Target="../media/image233.png"/><Relationship Id="rId12" Type="http://schemas.openxmlformats.org/officeDocument/2006/relationships/image" Target="../media/image239.png"/><Relationship Id="rId2" Type="http://schemas.openxmlformats.org/officeDocument/2006/relationships/image" Target="../media/image2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2.png"/><Relationship Id="rId11" Type="http://schemas.openxmlformats.org/officeDocument/2006/relationships/image" Target="../media/image238.png"/><Relationship Id="rId5" Type="http://schemas.openxmlformats.org/officeDocument/2006/relationships/image" Target="../media/image231.png"/><Relationship Id="rId10" Type="http://schemas.openxmlformats.org/officeDocument/2006/relationships/image" Target="../media/image235.png"/><Relationship Id="rId4" Type="http://schemas.openxmlformats.org/officeDocument/2006/relationships/image" Target="../media/image226.png"/><Relationship Id="rId9" Type="http://schemas.openxmlformats.org/officeDocument/2006/relationships/image" Target="../media/image24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B73B9-75AE-BFD2-D37D-3AF04B1A73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6000" y="1089011"/>
            <a:ext cx="10980000" cy="3330000"/>
          </a:xfrm>
        </p:spPr>
        <p:txBody>
          <a:bodyPr>
            <a:noAutofit/>
          </a:bodyPr>
          <a:lstStyle/>
          <a:p>
            <a:pPr algn="l"/>
            <a:r>
              <a:rPr lang="en-GB" sz="8000" b="1" dirty="0">
                <a:solidFill>
                  <a:schemeClr val="accent6"/>
                </a:solidFill>
              </a:rPr>
              <a:t>Partition rank </a:t>
            </a:r>
            <a:r>
              <a:rPr lang="en-GB" sz="8000" b="1" dirty="0"/>
              <a:t>and</a:t>
            </a:r>
            <a:br>
              <a:rPr lang="en-GB" sz="8000" b="1" dirty="0"/>
            </a:br>
            <a:r>
              <a:rPr lang="en-GB" sz="8000" b="1" dirty="0"/>
              <a:t>algebraic </a:t>
            </a:r>
            <a:r>
              <a:rPr lang="en-GB" sz="8000" b="1" dirty="0">
                <a:solidFill>
                  <a:schemeClr val="accent6"/>
                </a:solidFill>
              </a:rPr>
              <a:t>circuit</a:t>
            </a:r>
            <a:r>
              <a:rPr lang="en-GB" sz="8000" b="1" dirty="0"/>
              <a:t> </a:t>
            </a:r>
            <a:br>
              <a:rPr lang="en-GB" sz="8000" b="1" dirty="0"/>
            </a:br>
            <a:r>
              <a:rPr lang="en-GB" sz="8000" b="1" dirty="0"/>
              <a:t>lower bounds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E21C25-A430-409E-A371-ABDBA80597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96020" y="3519001"/>
            <a:ext cx="3420038" cy="1080012"/>
          </a:xfrm>
        </p:spPr>
        <p:txBody>
          <a:bodyPr>
            <a:normAutofit/>
          </a:bodyPr>
          <a:lstStyle/>
          <a:p>
            <a:r>
              <a:rPr lang="en-GB" sz="3200" b="1" dirty="0"/>
              <a:t>Cornelius Brand</a:t>
            </a:r>
            <a:br>
              <a:rPr lang="en-GB" sz="3200" dirty="0"/>
            </a:br>
            <a:r>
              <a:rPr lang="en-GB" sz="2800" dirty="0" err="1"/>
              <a:t>U.Regensburg</a:t>
            </a:r>
            <a:endParaRPr lang="en-GB" sz="3200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AB15C096-87B0-FEB7-04D3-14346DC0F00A}"/>
              </a:ext>
            </a:extLst>
          </p:cNvPr>
          <p:cNvSpPr txBox="1">
            <a:spLocks/>
          </p:cNvSpPr>
          <p:nvPr/>
        </p:nvSpPr>
        <p:spPr>
          <a:xfrm>
            <a:off x="7986021" y="4509012"/>
            <a:ext cx="3240036" cy="927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b="1" dirty="0"/>
              <a:t>Petteri Kaski</a:t>
            </a:r>
            <a:br>
              <a:rPr lang="en-GB" sz="3200" dirty="0"/>
            </a:br>
            <a:r>
              <a:rPr lang="en-GB" sz="2800" dirty="0"/>
              <a:t>Aalto U.</a:t>
            </a:r>
            <a:endParaRPr lang="en-GB" sz="3200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F922746-370B-5027-623F-941AF502F212}"/>
              </a:ext>
            </a:extLst>
          </p:cNvPr>
          <p:cNvSpPr txBox="1">
            <a:spLocks/>
          </p:cNvSpPr>
          <p:nvPr/>
        </p:nvSpPr>
        <p:spPr>
          <a:xfrm>
            <a:off x="7806019" y="5409022"/>
            <a:ext cx="3600040" cy="10800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b="1" dirty="0"/>
              <a:t>Jiaheng Wang</a:t>
            </a:r>
            <a:br>
              <a:rPr lang="en-GB" sz="3200" dirty="0"/>
            </a:br>
            <a:r>
              <a:rPr lang="en-GB" sz="2800" dirty="0" err="1"/>
              <a:t>U.Helsinki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0346751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43818-32D4-B4EF-2E76-DFE62452E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6446DE3-525D-698E-B1BE-820CC05EBE25}"/>
                  </a:ext>
                </a:extLst>
              </p:cNvPr>
              <p:cNvSpPr txBox="1"/>
              <p:nvPr/>
            </p:nvSpPr>
            <p:spPr>
              <a:xfrm>
                <a:off x="1055943" y="908972"/>
                <a:ext cx="5040057" cy="17113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≔</m:t>
                      </m:r>
                      <m:nary>
                        <m:naryPr>
                          <m:chr m:val="∑"/>
                          <m:ctrlPr>
                            <a:rPr lang="en-GB" sz="3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sz="3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GB" sz="3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GB" sz="3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en-GB" sz="3600" b="0" i="1" smtClean="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GB" sz="3600" b="0" i="1" smtClean="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GB" sz="3600" b="0" i="1" smtClean="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en-GB" sz="3600" b="0" i="1" smtClean="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  <m:e>
                              <m:nary>
                                <m:naryPr>
                                  <m:chr m:val="∑"/>
                                  <m:ctrlPr>
                                    <a:rPr lang="en-GB" sz="3600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GB" sz="3600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GB" sz="3600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=0</m:t>
                                  </m:r>
                                </m:sub>
                                <m:sup>
                                  <m:r>
                                    <a:rPr lang="en-GB" sz="3600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n-GB" sz="3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3600" b="0" i="1" smtClean="0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  <m:sub>
                                      <m:r>
                                        <a:rPr lang="en-GB" sz="3600" b="0" i="1" smtClean="0">
                                          <a:solidFill>
                                            <a:schemeClr val="accent6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GB" sz="3600" b="0" i="1" smtClean="0">
                                          <a:solidFill>
                                            <a:schemeClr val="accent2">
                                              <a:lumMod val="7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GB" sz="3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3600" b="0" i="1" smtClean="0">
                                          <a:latin typeface="Cambria Math" panose="02040503050406030204" pitchFamily="18" charset="0"/>
                                        </a:rPr>
                                        <m:t>𝑌</m:t>
                                      </m:r>
                                    </m:e>
                                    <m:sub>
                                      <m:r>
                                        <a:rPr lang="en-GB" sz="3600" b="0" i="1" smtClean="0">
                                          <a:solidFill>
                                            <a:schemeClr val="accent2">
                                              <a:lumMod val="7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  <m:r>
                                        <a:rPr lang="en-GB" sz="3600" b="0" i="1" smtClean="0">
                                          <a:solidFill>
                                            <a:schemeClr val="accent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GB" sz="3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3600" b="0" i="1" smtClean="0">
                                          <a:latin typeface="Cambria Math" panose="02040503050406030204" pitchFamily="18" charset="0"/>
                                        </a:rPr>
                                        <m:t>𝑍</m:t>
                                      </m:r>
                                    </m:e>
                                    <m:sub>
                                      <m:r>
                                        <a:rPr lang="en-GB" sz="3600" b="0" i="1" smtClean="0">
                                          <a:solidFill>
                                            <a:schemeClr val="accent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  <m:r>
                                        <a:rPr lang="en-GB" sz="3600" b="0" i="1" smtClean="0">
                                          <a:solidFill>
                                            <a:schemeClr val="accent6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nary>
                        </m:e>
                      </m:nary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6446DE3-525D-698E-B1BE-820CC05EBE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943" y="908972"/>
                <a:ext cx="5040057" cy="171130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9EC96AB-CC21-ECAE-5858-56B9B0C9A560}"/>
                  </a:ext>
                </a:extLst>
              </p:cNvPr>
              <p:cNvSpPr txBox="1"/>
              <p:nvPr/>
            </p:nvSpPr>
            <p:spPr>
              <a:xfrm>
                <a:off x="515938" y="3248998"/>
                <a:ext cx="5850065" cy="22700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sz="3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sz="3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sz="3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3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3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sz="3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3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3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sz="3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sz="3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sz="3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3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3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sz="3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3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3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9EC96AB-CC21-ECAE-5858-56B9B0C9A5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938" y="3248998"/>
                <a:ext cx="5850065" cy="22700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F313E7A-6E60-5783-011D-87754811BED0}"/>
                  </a:ext>
                </a:extLst>
              </p:cNvPr>
              <p:cNvSpPr txBox="1"/>
              <p:nvPr/>
            </p:nvSpPr>
            <p:spPr>
              <a:xfrm>
                <a:off x="2765963" y="2618991"/>
                <a:ext cx="99001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F313E7A-6E60-5783-011D-87754811BE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5963" y="2618991"/>
                <a:ext cx="990011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16131043-69A9-5081-9A4E-94B2BA82F133}"/>
                  </a:ext>
                </a:extLst>
              </p:cNvPr>
              <p:cNvSpPr/>
              <p:nvPr/>
            </p:nvSpPr>
            <p:spPr>
              <a:xfrm>
                <a:off x="10866053" y="-1521055"/>
                <a:ext cx="720008" cy="72000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GB" sz="28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sz="28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16131043-69A9-5081-9A4E-94B2BA82F13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66053" y="-1521055"/>
                <a:ext cx="720008" cy="7200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8803D99A-072C-2FA4-5CAC-7D2E3904F431}"/>
                  </a:ext>
                </a:extLst>
              </p:cNvPr>
              <p:cNvSpPr/>
              <p:nvPr/>
            </p:nvSpPr>
            <p:spPr>
              <a:xfrm>
                <a:off x="10866053" y="-1521055"/>
                <a:ext cx="720008" cy="72000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GB" sz="28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sz="2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8803D99A-072C-2FA4-5CAC-7D2E3904F4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66053" y="-1521055"/>
                <a:ext cx="720008" cy="72000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83769EA6-8888-C8C5-7D76-0B62E69A10AA}"/>
                  </a:ext>
                </a:extLst>
              </p:cNvPr>
              <p:cNvSpPr/>
              <p:nvPr/>
            </p:nvSpPr>
            <p:spPr>
              <a:xfrm>
                <a:off x="10866053" y="-1521055"/>
                <a:ext cx="720008" cy="72000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28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83769EA6-8888-C8C5-7D76-0B62E69A10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66053" y="-1521055"/>
                <a:ext cx="720008" cy="72000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DA40B4E3-B91C-DDF7-0DFC-41717AE678A6}"/>
                  </a:ext>
                </a:extLst>
              </p:cNvPr>
              <p:cNvSpPr/>
              <p:nvPr/>
            </p:nvSpPr>
            <p:spPr>
              <a:xfrm>
                <a:off x="10866053" y="-1521055"/>
                <a:ext cx="720008" cy="72000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2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DA40B4E3-B91C-DDF7-0DFC-41717AE678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66053" y="-1521055"/>
                <a:ext cx="720008" cy="72000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>
            <a:extLst>
              <a:ext uri="{FF2B5EF4-FFF2-40B4-BE49-F238E27FC236}">
                <a16:creationId xmlns:a16="http://schemas.microsoft.com/office/drawing/2014/main" id="{B206E235-E413-9BCA-6F03-342DB7B5EFE1}"/>
              </a:ext>
            </a:extLst>
          </p:cNvPr>
          <p:cNvGrpSpPr/>
          <p:nvPr/>
        </p:nvGrpSpPr>
        <p:grpSpPr>
          <a:xfrm>
            <a:off x="6906009" y="-3141073"/>
            <a:ext cx="3600040" cy="3600040"/>
            <a:chOff x="6816008" y="548968"/>
            <a:chExt cx="3600040" cy="3600040"/>
          </a:xfrm>
          <a:scene3d>
            <a:camera prst="perspectiveFront" fov="0">
              <a:rot lat="18600000" lon="2400000" rev="19620000"/>
            </a:camera>
            <a:lightRig rig="threePt" dir="t"/>
          </a:scene3d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F173367-1C24-9852-3638-FC65748263F4}"/>
                </a:ext>
              </a:extLst>
            </p:cNvPr>
            <p:cNvSpPr/>
            <p:nvPr/>
          </p:nvSpPr>
          <p:spPr>
            <a:xfrm>
              <a:off x="7536016" y="548968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586C524-EA9F-1E5C-368D-4A86866D12E9}"/>
                </a:ext>
              </a:extLst>
            </p:cNvPr>
            <p:cNvSpPr/>
            <p:nvPr/>
          </p:nvSpPr>
          <p:spPr>
            <a:xfrm>
              <a:off x="8256024" y="548968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FADC446-CE73-393A-BBFF-10634D2C2664}"/>
                </a:ext>
              </a:extLst>
            </p:cNvPr>
            <p:cNvSpPr/>
            <p:nvPr/>
          </p:nvSpPr>
          <p:spPr>
            <a:xfrm>
              <a:off x="8976032" y="548968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AE8A691-7081-FC3D-1F94-C817E1EB9AF8}"/>
                </a:ext>
              </a:extLst>
            </p:cNvPr>
            <p:cNvSpPr/>
            <p:nvPr/>
          </p:nvSpPr>
          <p:spPr>
            <a:xfrm>
              <a:off x="9696040" y="548968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E2D69BE-AF6D-16F2-F606-6CAE2638B403}"/>
                </a:ext>
              </a:extLst>
            </p:cNvPr>
            <p:cNvSpPr/>
            <p:nvPr/>
          </p:nvSpPr>
          <p:spPr>
            <a:xfrm>
              <a:off x="6816008" y="1268976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A59051-C74B-F811-16A6-67E18FA0A68D}"/>
                </a:ext>
              </a:extLst>
            </p:cNvPr>
            <p:cNvSpPr/>
            <p:nvPr/>
          </p:nvSpPr>
          <p:spPr>
            <a:xfrm>
              <a:off x="6816008" y="1988984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0FFCB14-FE94-7CD2-3A4A-8D85EAC76A78}"/>
                </a:ext>
              </a:extLst>
            </p:cNvPr>
            <p:cNvSpPr/>
            <p:nvPr/>
          </p:nvSpPr>
          <p:spPr>
            <a:xfrm>
              <a:off x="6816008" y="2708992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3CA0DF6-C930-6A33-2E67-74803D64643A}"/>
                </a:ext>
              </a:extLst>
            </p:cNvPr>
            <p:cNvSpPr/>
            <p:nvPr/>
          </p:nvSpPr>
          <p:spPr>
            <a:xfrm>
              <a:off x="6816008" y="3429000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B2B5054-9CEB-58ED-44B7-5D48F874F81D}"/>
                </a:ext>
              </a:extLst>
            </p:cNvPr>
            <p:cNvSpPr/>
            <p:nvPr/>
          </p:nvSpPr>
          <p:spPr>
            <a:xfrm>
              <a:off x="7536016" y="1268976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164F74C-EDD0-A4E2-D240-10760EA4488D}"/>
                </a:ext>
              </a:extLst>
            </p:cNvPr>
            <p:cNvSpPr/>
            <p:nvPr/>
          </p:nvSpPr>
          <p:spPr>
            <a:xfrm>
              <a:off x="8256024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8F6E3BA-397D-6CE0-9609-A981BC5B5628}"/>
                </a:ext>
              </a:extLst>
            </p:cNvPr>
            <p:cNvSpPr/>
            <p:nvPr/>
          </p:nvSpPr>
          <p:spPr>
            <a:xfrm>
              <a:off x="8256024" y="1268976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6E2AFE9-E380-C9D0-0F20-CD66F8238B07}"/>
                </a:ext>
              </a:extLst>
            </p:cNvPr>
            <p:cNvSpPr/>
            <p:nvPr/>
          </p:nvSpPr>
          <p:spPr>
            <a:xfrm>
              <a:off x="8976032" y="1268976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EFE4751-88E3-FA42-81E6-83931A2636DE}"/>
                </a:ext>
              </a:extLst>
            </p:cNvPr>
            <p:cNvSpPr/>
            <p:nvPr/>
          </p:nvSpPr>
          <p:spPr>
            <a:xfrm>
              <a:off x="9696040" y="1268976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0AE0C01-37A8-3C3C-9CD0-62C0D85F97CF}"/>
                </a:ext>
              </a:extLst>
            </p:cNvPr>
            <p:cNvSpPr/>
            <p:nvPr/>
          </p:nvSpPr>
          <p:spPr>
            <a:xfrm>
              <a:off x="7536016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99290847-48FA-8CC8-1723-DBC2E3AFBEDA}"/>
                </a:ext>
              </a:extLst>
            </p:cNvPr>
            <p:cNvSpPr/>
            <p:nvPr/>
          </p:nvSpPr>
          <p:spPr>
            <a:xfrm>
              <a:off x="8256024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9C08A663-0A81-A2F7-B479-02F9F2956B21}"/>
                </a:ext>
              </a:extLst>
            </p:cNvPr>
            <p:cNvSpPr/>
            <p:nvPr/>
          </p:nvSpPr>
          <p:spPr>
            <a:xfrm>
              <a:off x="8976032" y="1988984"/>
              <a:ext cx="630007" cy="630007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</a:rPr>
                <a:t>1</a:t>
              </a:r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09F5E390-4E60-16A8-4EBD-41008DD6E268}"/>
                </a:ext>
              </a:extLst>
            </p:cNvPr>
            <p:cNvSpPr/>
            <p:nvPr/>
          </p:nvSpPr>
          <p:spPr>
            <a:xfrm>
              <a:off x="9696040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10105CBA-131C-34A8-A87B-403649334696}"/>
                </a:ext>
              </a:extLst>
            </p:cNvPr>
            <p:cNvSpPr/>
            <p:nvPr/>
          </p:nvSpPr>
          <p:spPr>
            <a:xfrm>
              <a:off x="7536016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BC2159C4-7850-9452-4BC0-FB74890E89F7}"/>
                </a:ext>
              </a:extLst>
            </p:cNvPr>
            <p:cNvSpPr/>
            <p:nvPr/>
          </p:nvSpPr>
          <p:spPr>
            <a:xfrm>
              <a:off x="8976032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39C1838-B9C3-70A0-D532-45A7B25A6DC1}"/>
                </a:ext>
              </a:extLst>
            </p:cNvPr>
            <p:cNvSpPr/>
            <p:nvPr/>
          </p:nvSpPr>
          <p:spPr>
            <a:xfrm>
              <a:off x="9696040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D0225C64-92E2-57AC-D0A6-3EBABFB0EC0A}"/>
                </a:ext>
              </a:extLst>
            </p:cNvPr>
            <p:cNvSpPr/>
            <p:nvPr/>
          </p:nvSpPr>
          <p:spPr>
            <a:xfrm>
              <a:off x="7536016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154D3219-68F8-3DEC-BACA-67C7FC1735C9}"/>
                </a:ext>
              </a:extLst>
            </p:cNvPr>
            <p:cNvSpPr/>
            <p:nvPr/>
          </p:nvSpPr>
          <p:spPr>
            <a:xfrm>
              <a:off x="8256024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5B34AC39-0834-F713-3B85-450C050743E6}"/>
                </a:ext>
              </a:extLst>
            </p:cNvPr>
            <p:cNvSpPr/>
            <p:nvPr/>
          </p:nvSpPr>
          <p:spPr>
            <a:xfrm>
              <a:off x="8976032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5733F631-4617-E2DE-8945-77E02AA5E161}"/>
                </a:ext>
              </a:extLst>
            </p:cNvPr>
            <p:cNvSpPr/>
            <p:nvPr/>
          </p:nvSpPr>
          <p:spPr>
            <a:xfrm>
              <a:off x="9696040" y="3429000"/>
              <a:ext cx="630007" cy="630007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</a:rPr>
                <a:t>1</a:t>
              </a:r>
              <a:endParaRPr lang="en-GB" sz="36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D67A843-6B61-06BF-1B88-1BCE16DD43E2}"/>
              </a:ext>
            </a:extLst>
          </p:cNvPr>
          <p:cNvGrpSpPr/>
          <p:nvPr/>
        </p:nvGrpSpPr>
        <p:grpSpPr>
          <a:xfrm>
            <a:off x="6906009" y="-3141073"/>
            <a:ext cx="3600040" cy="3600040"/>
            <a:chOff x="6816008" y="548968"/>
            <a:chExt cx="3600040" cy="3600040"/>
          </a:xfrm>
          <a:scene3d>
            <a:camera prst="perspectiveFront" fov="0">
              <a:rot lat="18600000" lon="2400000" rev="19620000"/>
            </a:camera>
            <a:lightRig rig="threePt" dir="t"/>
          </a:scene3d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8807ABE-37D9-A7D2-6C4A-EEBD065A611F}"/>
                </a:ext>
              </a:extLst>
            </p:cNvPr>
            <p:cNvSpPr/>
            <p:nvPr/>
          </p:nvSpPr>
          <p:spPr>
            <a:xfrm>
              <a:off x="7536016" y="548968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4589809B-4EA6-9B79-B316-B06911321590}"/>
                </a:ext>
              </a:extLst>
            </p:cNvPr>
            <p:cNvSpPr/>
            <p:nvPr/>
          </p:nvSpPr>
          <p:spPr>
            <a:xfrm>
              <a:off x="8256024" y="548968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D7DB1094-BF75-2978-D8F8-89D7A85CF6BF}"/>
                </a:ext>
              </a:extLst>
            </p:cNvPr>
            <p:cNvSpPr/>
            <p:nvPr/>
          </p:nvSpPr>
          <p:spPr>
            <a:xfrm>
              <a:off x="8976032" y="548968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88843AA8-E9EC-7650-8F19-E3CB85687663}"/>
                </a:ext>
              </a:extLst>
            </p:cNvPr>
            <p:cNvSpPr/>
            <p:nvPr/>
          </p:nvSpPr>
          <p:spPr>
            <a:xfrm>
              <a:off x="9696040" y="548968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A127C964-1BEE-7B41-6EA8-6E72824FDDF7}"/>
                </a:ext>
              </a:extLst>
            </p:cNvPr>
            <p:cNvSpPr/>
            <p:nvPr/>
          </p:nvSpPr>
          <p:spPr>
            <a:xfrm>
              <a:off x="6816008" y="1268976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4E2FAE54-8395-21CE-CE3F-94D6866B378F}"/>
                </a:ext>
              </a:extLst>
            </p:cNvPr>
            <p:cNvSpPr/>
            <p:nvPr/>
          </p:nvSpPr>
          <p:spPr>
            <a:xfrm>
              <a:off x="6816008" y="1988984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B1D963BB-6512-6A24-FD49-61083AD86B64}"/>
                </a:ext>
              </a:extLst>
            </p:cNvPr>
            <p:cNvSpPr/>
            <p:nvPr/>
          </p:nvSpPr>
          <p:spPr>
            <a:xfrm>
              <a:off x="6816008" y="2708992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D99296E8-AB5B-F00C-F517-0C41FD04EF62}"/>
                </a:ext>
              </a:extLst>
            </p:cNvPr>
            <p:cNvSpPr/>
            <p:nvPr/>
          </p:nvSpPr>
          <p:spPr>
            <a:xfrm>
              <a:off x="6816008" y="3429000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51C1BAE6-554A-86F5-38B8-F28A8C344E52}"/>
                </a:ext>
              </a:extLst>
            </p:cNvPr>
            <p:cNvSpPr/>
            <p:nvPr/>
          </p:nvSpPr>
          <p:spPr>
            <a:xfrm>
              <a:off x="7536016" y="1268976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B01C2EDF-1661-6D5E-F428-952C86C61E8C}"/>
                </a:ext>
              </a:extLst>
            </p:cNvPr>
            <p:cNvSpPr/>
            <p:nvPr/>
          </p:nvSpPr>
          <p:spPr>
            <a:xfrm>
              <a:off x="8256024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1904A6F7-0CC4-51B2-E2C4-2C4465C7BF13}"/>
                </a:ext>
              </a:extLst>
            </p:cNvPr>
            <p:cNvSpPr/>
            <p:nvPr/>
          </p:nvSpPr>
          <p:spPr>
            <a:xfrm>
              <a:off x="8256024" y="1268976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93C60A0E-D7B1-685F-DBBA-DA1777D60233}"/>
                </a:ext>
              </a:extLst>
            </p:cNvPr>
            <p:cNvSpPr/>
            <p:nvPr/>
          </p:nvSpPr>
          <p:spPr>
            <a:xfrm>
              <a:off x="8976032" y="1268976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8B52C68C-5B40-5FB7-F805-071C0620F004}"/>
                </a:ext>
              </a:extLst>
            </p:cNvPr>
            <p:cNvSpPr/>
            <p:nvPr/>
          </p:nvSpPr>
          <p:spPr>
            <a:xfrm>
              <a:off x="9696040" y="1268976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24A5EA8E-625F-CAEF-C838-FED5E638F09F}"/>
                </a:ext>
              </a:extLst>
            </p:cNvPr>
            <p:cNvSpPr/>
            <p:nvPr/>
          </p:nvSpPr>
          <p:spPr>
            <a:xfrm>
              <a:off x="7536016" y="1988984"/>
              <a:ext cx="630007" cy="630007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</a:rPr>
                <a:t>1</a:t>
              </a:r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88520863-58DB-68F1-AD65-B6F1580F55BA}"/>
                </a:ext>
              </a:extLst>
            </p:cNvPr>
            <p:cNvSpPr/>
            <p:nvPr/>
          </p:nvSpPr>
          <p:spPr>
            <a:xfrm>
              <a:off x="8256024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1285889A-1E75-8107-FD73-4BF57FF4E27C}"/>
                </a:ext>
              </a:extLst>
            </p:cNvPr>
            <p:cNvSpPr/>
            <p:nvPr/>
          </p:nvSpPr>
          <p:spPr>
            <a:xfrm>
              <a:off x="8976032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2DACE7CF-3AEC-E0FD-E464-64DF89BC817A}"/>
                </a:ext>
              </a:extLst>
            </p:cNvPr>
            <p:cNvSpPr/>
            <p:nvPr/>
          </p:nvSpPr>
          <p:spPr>
            <a:xfrm>
              <a:off x="9696040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2CF59B71-90E7-27AC-14E4-8887D428B9AB}"/>
                </a:ext>
              </a:extLst>
            </p:cNvPr>
            <p:cNvSpPr/>
            <p:nvPr/>
          </p:nvSpPr>
          <p:spPr>
            <a:xfrm>
              <a:off x="7536016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C53CBC1A-6C3A-2132-0BD2-A4CEE221F80D}"/>
                </a:ext>
              </a:extLst>
            </p:cNvPr>
            <p:cNvSpPr/>
            <p:nvPr/>
          </p:nvSpPr>
          <p:spPr>
            <a:xfrm>
              <a:off x="8976032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AD4B96BC-75E2-4CFC-57A7-359506F74D8C}"/>
                </a:ext>
              </a:extLst>
            </p:cNvPr>
            <p:cNvSpPr/>
            <p:nvPr/>
          </p:nvSpPr>
          <p:spPr>
            <a:xfrm>
              <a:off x="9696040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7119712-31B6-B88C-BC25-9A03408A6DFF}"/>
                </a:ext>
              </a:extLst>
            </p:cNvPr>
            <p:cNvSpPr/>
            <p:nvPr/>
          </p:nvSpPr>
          <p:spPr>
            <a:xfrm>
              <a:off x="7536016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50D20BC0-7836-5AE1-7063-97EB9D1BA03C}"/>
                </a:ext>
              </a:extLst>
            </p:cNvPr>
            <p:cNvSpPr/>
            <p:nvPr/>
          </p:nvSpPr>
          <p:spPr>
            <a:xfrm>
              <a:off x="8256024" y="3429000"/>
              <a:ext cx="630007" cy="630007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</a:rPr>
                <a:t>1</a:t>
              </a:r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8113F2AD-51FF-AEE5-30CB-CC9574EF9942}"/>
                </a:ext>
              </a:extLst>
            </p:cNvPr>
            <p:cNvSpPr/>
            <p:nvPr/>
          </p:nvSpPr>
          <p:spPr>
            <a:xfrm>
              <a:off x="8976032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25954A03-B0CF-AB0E-6C95-6932892AFBBF}"/>
                </a:ext>
              </a:extLst>
            </p:cNvPr>
            <p:cNvSpPr/>
            <p:nvPr/>
          </p:nvSpPr>
          <p:spPr>
            <a:xfrm>
              <a:off x="9696040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C3FBC59-2889-0F79-9993-707EF2087922}"/>
              </a:ext>
            </a:extLst>
          </p:cNvPr>
          <p:cNvGrpSpPr/>
          <p:nvPr/>
        </p:nvGrpSpPr>
        <p:grpSpPr>
          <a:xfrm>
            <a:off x="6906009" y="-3141073"/>
            <a:ext cx="3600040" cy="3600040"/>
            <a:chOff x="6816008" y="548968"/>
            <a:chExt cx="3600040" cy="3600040"/>
          </a:xfrm>
          <a:scene3d>
            <a:camera prst="perspectiveFront" fov="0">
              <a:rot lat="18600000" lon="2400000" rev="19620000"/>
            </a:camera>
            <a:lightRig rig="threePt" dir="t"/>
          </a:scene3d>
        </p:grpSpPr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10FBC8DF-5FE5-9AF0-5C0E-32D59BAA509A}"/>
                </a:ext>
              </a:extLst>
            </p:cNvPr>
            <p:cNvSpPr/>
            <p:nvPr/>
          </p:nvSpPr>
          <p:spPr>
            <a:xfrm>
              <a:off x="7536016" y="548968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209DD4E6-9F25-519B-BD56-142B06746829}"/>
                </a:ext>
              </a:extLst>
            </p:cNvPr>
            <p:cNvSpPr/>
            <p:nvPr/>
          </p:nvSpPr>
          <p:spPr>
            <a:xfrm>
              <a:off x="8256024" y="548968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117BB3B6-59A9-5532-596F-CFB98ABCFC96}"/>
                </a:ext>
              </a:extLst>
            </p:cNvPr>
            <p:cNvSpPr/>
            <p:nvPr/>
          </p:nvSpPr>
          <p:spPr>
            <a:xfrm>
              <a:off x="8976032" y="548968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F18E8C81-3A8D-515D-57BA-831ECEADDA70}"/>
                </a:ext>
              </a:extLst>
            </p:cNvPr>
            <p:cNvSpPr/>
            <p:nvPr/>
          </p:nvSpPr>
          <p:spPr>
            <a:xfrm>
              <a:off x="9696040" y="548968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D8D204DA-D18C-C55B-54A8-81FEEF6DB5D7}"/>
                </a:ext>
              </a:extLst>
            </p:cNvPr>
            <p:cNvSpPr/>
            <p:nvPr/>
          </p:nvSpPr>
          <p:spPr>
            <a:xfrm>
              <a:off x="6816008" y="1268976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DA7F35BE-D2A4-D34A-4A3A-A7B474A0DC53}"/>
                </a:ext>
              </a:extLst>
            </p:cNvPr>
            <p:cNvSpPr/>
            <p:nvPr/>
          </p:nvSpPr>
          <p:spPr>
            <a:xfrm>
              <a:off x="6816008" y="1988984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EB95D538-68A1-B370-0313-42AD5ACE4CA5}"/>
                </a:ext>
              </a:extLst>
            </p:cNvPr>
            <p:cNvSpPr/>
            <p:nvPr/>
          </p:nvSpPr>
          <p:spPr>
            <a:xfrm>
              <a:off x="6816008" y="2708992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B145221B-66B5-0E71-6634-B657EDC605A9}"/>
                </a:ext>
              </a:extLst>
            </p:cNvPr>
            <p:cNvSpPr/>
            <p:nvPr/>
          </p:nvSpPr>
          <p:spPr>
            <a:xfrm>
              <a:off x="6816008" y="3429000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9CD024EF-CFCA-1FC8-FEF0-FD84AA6DFC51}"/>
                </a:ext>
              </a:extLst>
            </p:cNvPr>
            <p:cNvSpPr/>
            <p:nvPr/>
          </p:nvSpPr>
          <p:spPr>
            <a:xfrm>
              <a:off x="7536016" y="1268976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DB16DC72-91A6-1B6E-071A-CC2C5309CF66}"/>
                </a:ext>
              </a:extLst>
            </p:cNvPr>
            <p:cNvSpPr/>
            <p:nvPr/>
          </p:nvSpPr>
          <p:spPr>
            <a:xfrm>
              <a:off x="8256024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CA0322B8-5F07-3465-43D1-8A0BD5E300E9}"/>
                </a:ext>
              </a:extLst>
            </p:cNvPr>
            <p:cNvSpPr/>
            <p:nvPr/>
          </p:nvSpPr>
          <p:spPr>
            <a:xfrm>
              <a:off x="8256024" y="1268976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15C4F028-DCA0-ECB3-439D-210FB82700C9}"/>
                </a:ext>
              </a:extLst>
            </p:cNvPr>
            <p:cNvSpPr/>
            <p:nvPr/>
          </p:nvSpPr>
          <p:spPr>
            <a:xfrm>
              <a:off x="8976032" y="1268976"/>
              <a:ext cx="630007" cy="630007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</a:rPr>
                <a:t>1</a:t>
              </a:r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3E04EEE4-1D4D-47E8-4C21-3DE97B574618}"/>
                </a:ext>
              </a:extLst>
            </p:cNvPr>
            <p:cNvSpPr/>
            <p:nvPr/>
          </p:nvSpPr>
          <p:spPr>
            <a:xfrm>
              <a:off x="9696040" y="1268976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31880943-B574-3DF9-7D78-EB99FF0D4508}"/>
                </a:ext>
              </a:extLst>
            </p:cNvPr>
            <p:cNvSpPr/>
            <p:nvPr/>
          </p:nvSpPr>
          <p:spPr>
            <a:xfrm>
              <a:off x="7536016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95DEAC2B-A39C-5627-7679-7DE3F25A17FD}"/>
                </a:ext>
              </a:extLst>
            </p:cNvPr>
            <p:cNvSpPr/>
            <p:nvPr/>
          </p:nvSpPr>
          <p:spPr>
            <a:xfrm>
              <a:off x="8256024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2CF993EA-5FC2-B908-A260-E8780B718BFF}"/>
                </a:ext>
              </a:extLst>
            </p:cNvPr>
            <p:cNvSpPr/>
            <p:nvPr/>
          </p:nvSpPr>
          <p:spPr>
            <a:xfrm>
              <a:off x="8976032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36DDEC85-9C88-D273-A694-18489BC7F811}"/>
                </a:ext>
              </a:extLst>
            </p:cNvPr>
            <p:cNvSpPr/>
            <p:nvPr/>
          </p:nvSpPr>
          <p:spPr>
            <a:xfrm>
              <a:off x="9696040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1651D1DB-A2BC-14F6-EB36-9FCC0F5E1775}"/>
                </a:ext>
              </a:extLst>
            </p:cNvPr>
            <p:cNvSpPr/>
            <p:nvPr/>
          </p:nvSpPr>
          <p:spPr>
            <a:xfrm>
              <a:off x="7536016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8323EA89-F2A8-FD10-1559-A65F857E955D}"/>
                </a:ext>
              </a:extLst>
            </p:cNvPr>
            <p:cNvSpPr/>
            <p:nvPr/>
          </p:nvSpPr>
          <p:spPr>
            <a:xfrm>
              <a:off x="8976032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DE908E3B-4729-F672-7247-5469B7C3244A}"/>
                </a:ext>
              </a:extLst>
            </p:cNvPr>
            <p:cNvSpPr/>
            <p:nvPr/>
          </p:nvSpPr>
          <p:spPr>
            <a:xfrm>
              <a:off x="9696040" y="2708992"/>
              <a:ext cx="630007" cy="630007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</a:rPr>
                <a:t>1</a:t>
              </a:r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F395A622-B5C8-4435-01BE-B3DDA248627C}"/>
                </a:ext>
              </a:extLst>
            </p:cNvPr>
            <p:cNvSpPr/>
            <p:nvPr/>
          </p:nvSpPr>
          <p:spPr>
            <a:xfrm>
              <a:off x="7536016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F699F6AE-AD5A-6A4C-332B-986DBCCE1495}"/>
                </a:ext>
              </a:extLst>
            </p:cNvPr>
            <p:cNvSpPr/>
            <p:nvPr/>
          </p:nvSpPr>
          <p:spPr>
            <a:xfrm>
              <a:off x="8256024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832913B1-426A-FD40-2488-0123B15351DB}"/>
                </a:ext>
              </a:extLst>
            </p:cNvPr>
            <p:cNvSpPr/>
            <p:nvPr/>
          </p:nvSpPr>
          <p:spPr>
            <a:xfrm>
              <a:off x="8976032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96849B46-1D8F-1358-984E-E4CC058883C4}"/>
                </a:ext>
              </a:extLst>
            </p:cNvPr>
            <p:cNvSpPr/>
            <p:nvPr/>
          </p:nvSpPr>
          <p:spPr>
            <a:xfrm>
              <a:off x="9696040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A8B62291-18FF-246B-BD26-31E7A3749870}"/>
              </a:ext>
            </a:extLst>
          </p:cNvPr>
          <p:cNvGrpSpPr/>
          <p:nvPr/>
        </p:nvGrpSpPr>
        <p:grpSpPr>
          <a:xfrm>
            <a:off x="6906009" y="-3141073"/>
            <a:ext cx="3600040" cy="3600040"/>
            <a:chOff x="6816008" y="548968"/>
            <a:chExt cx="3600040" cy="3600040"/>
          </a:xfrm>
          <a:scene3d>
            <a:camera prst="perspectiveFront" fov="0">
              <a:rot lat="18600000" lon="2400000" rev="19620000"/>
            </a:camera>
            <a:lightRig rig="threePt" dir="t"/>
          </a:scene3d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4" name="Rectangle 113">
                  <a:extLst>
                    <a:ext uri="{FF2B5EF4-FFF2-40B4-BE49-F238E27FC236}">
                      <a16:creationId xmlns:a16="http://schemas.microsoft.com/office/drawing/2014/main" id="{AF28F24C-757C-73A6-F16B-1F3ABD9953F9}"/>
                    </a:ext>
                  </a:extLst>
                </p:cNvPr>
                <p:cNvSpPr/>
                <p:nvPr/>
              </p:nvSpPr>
              <p:spPr>
                <a:xfrm>
                  <a:off x="7536016" y="548968"/>
                  <a:ext cx="720008" cy="720008"/>
                </a:xfrm>
                <a:prstGeom prst="rect">
                  <a:avLst/>
                </a:prstGeom>
                <a:noFill/>
                <a:ln>
                  <a:noFill/>
                </a:ln>
                <a:sp3d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GB" sz="2800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GB" sz="2800" i="1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GB" sz="2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14" name="Rectangle 113">
                  <a:extLst>
                    <a:ext uri="{FF2B5EF4-FFF2-40B4-BE49-F238E27FC236}">
                      <a16:creationId xmlns:a16="http://schemas.microsoft.com/office/drawing/2014/main" id="{AF28F24C-757C-73A6-F16B-1F3ABD9953F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36016" y="548968"/>
                  <a:ext cx="720008" cy="720008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5" name="Rectangle 114">
                  <a:extLst>
                    <a:ext uri="{FF2B5EF4-FFF2-40B4-BE49-F238E27FC236}">
                      <a16:creationId xmlns:a16="http://schemas.microsoft.com/office/drawing/2014/main" id="{B1CDEF16-32A9-46EE-957E-D6752EAFD236}"/>
                    </a:ext>
                  </a:extLst>
                </p:cNvPr>
                <p:cNvSpPr/>
                <p:nvPr/>
              </p:nvSpPr>
              <p:spPr>
                <a:xfrm>
                  <a:off x="8256024" y="548968"/>
                  <a:ext cx="720008" cy="720008"/>
                </a:xfrm>
                <a:prstGeom prst="rect">
                  <a:avLst/>
                </a:prstGeom>
                <a:noFill/>
                <a:ln>
                  <a:noFill/>
                </a:ln>
                <a:sp3d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GB" sz="2800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800" b="0" i="1" smtClean="0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GB" sz="2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15" name="Rectangle 114">
                  <a:extLst>
                    <a:ext uri="{FF2B5EF4-FFF2-40B4-BE49-F238E27FC236}">
                      <a16:creationId xmlns:a16="http://schemas.microsoft.com/office/drawing/2014/main" id="{B1CDEF16-32A9-46EE-957E-D6752EAFD23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56024" y="548968"/>
                  <a:ext cx="720008" cy="720008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6" name="Rectangle 115">
                  <a:extLst>
                    <a:ext uri="{FF2B5EF4-FFF2-40B4-BE49-F238E27FC236}">
                      <a16:creationId xmlns:a16="http://schemas.microsoft.com/office/drawing/2014/main" id="{5E2312A8-8EF6-0C26-CD01-F6DB4D0807C2}"/>
                    </a:ext>
                  </a:extLst>
                </p:cNvPr>
                <p:cNvSpPr/>
                <p:nvPr/>
              </p:nvSpPr>
              <p:spPr>
                <a:xfrm>
                  <a:off x="8976032" y="548968"/>
                  <a:ext cx="720008" cy="720008"/>
                </a:xfrm>
                <a:prstGeom prst="rect">
                  <a:avLst/>
                </a:prstGeom>
                <a:noFill/>
                <a:ln>
                  <a:noFill/>
                </a:ln>
                <a:sp3d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sz="2800" i="1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GB" sz="2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16" name="Rectangle 115">
                  <a:extLst>
                    <a:ext uri="{FF2B5EF4-FFF2-40B4-BE49-F238E27FC236}">
                      <a16:creationId xmlns:a16="http://schemas.microsoft.com/office/drawing/2014/main" id="{5E2312A8-8EF6-0C26-CD01-F6DB4D0807C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76032" y="548968"/>
                  <a:ext cx="720008" cy="720008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7" name="Rectangle 116">
                  <a:extLst>
                    <a:ext uri="{FF2B5EF4-FFF2-40B4-BE49-F238E27FC236}">
                      <a16:creationId xmlns:a16="http://schemas.microsoft.com/office/drawing/2014/main" id="{B81B10FD-A016-91C2-B8E5-D60866F2AF3B}"/>
                    </a:ext>
                  </a:extLst>
                </p:cNvPr>
                <p:cNvSpPr/>
                <p:nvPr/>
              </p:nvSpPr>
              <p:spPr>
                <a:xfrm>
                  <a:off x="9696040" y="548968"/>
                  <a:ext cx="720008" cy="720008"/>
                </a:xfrm>
                <a:prstGeom prst="rect">
                  <a:avLst/>
                </a:prstGeom>
                <a:noFill/>
                <a:ln>
                  <a:noFill/>
                </a:ln>
                <a:sp3d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sz="2800" b="0" i="1" smtClean="0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GB" sz="2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17" name="Rectangle 116">
                  <a:extLst>
                    <a:ext uri="{FF2B5EF4-FFF2-40B4-BE49-F238E27FC236}">
                      <a16:creationId xmlns:a16="http://schemas.microsoft.com/office/drawing/2014/main" id="{B81B10FD-A016-91C2-B8E5-D60866F2AF3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96040" y="548968"/>
                  <a:ext cx="720008" cy="720008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8" name="Rectangle 117">
                  <a:extLst>
                    <a:ext uri="{FF2B5EF4-FFF2-40B4-BE49-F238E27FC236}">
                      <a16:creationId xmlns:a16="http://schemas.microsoft.com/office/drawing/2014/main" id="{4A5AC55A-CBB5-A2F2-BE67-03F737BB2A97}"/>
                    </a:ext>
                  </a:extLst>
                </p:cNvPr>
                <p:cNvSpPr/>
                <p:nvPr/>
              </p:nvSpPr>
              <p:spPr>
                <a:xfrm>
                  <a:off x="6816008" y="1268976"/>
                  <a:ext cx="720008" cy="720008"/>
                </a:xfrm>
                <a:prstGeom prst="rect">
                  <a:avLst/>
                </a:prstGeom>
                <a:noFill/>
                <a:ln>
                  <a:noFill/>
                </a:ln>
                <a:sp3d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en-GB" sz="2800" i="1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GB" sz="2800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GB" sz="2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18" name="Rectangle 117">
                  <a:extLst>
                    <a:ext uri="{FF2B5EF4-FFF2-40B4-BE49-F238E27FC236}">
                      <a16:creationId xmlns:a16="http://schemas.microsoft.com/office/drawing/2014/main" id="{4A5AC55A-CBB5-A2F2-BE67-03F737BB2A9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16008" y="1268976"/>
                  <a:ext cx="720008" cy="720008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9" name="Rectangle 118">
                  <a:extLst>
                    <a:ext uri="{FF2B5EF4-FFF2-40B4-BE49-F238E27FC236}">
                      <a16:creationId xmlns:a16="http://schemas.microsoft.com/office/drawing/2014/main" id="{D514C436-2EB9-DA0A-7EE2-F88AC638F3FA}"/>
                    </a:ext>
                  </a:extLst>
                </p:cNvPr>
                <p:cNvSpPr/>
                <p:nvPr/>
              </p:nvSpPr>
              <p:spPr>
                <a:xfrm>
                  <a:off x="6816008" y="1988984"/>
                  <a:ext cx="720008" cy="720008"/>
                </a:xfrm>
                <a:prstGeom prst="rect">
                  <a:avLst/>
                </a:prstGeom>
                <a:noFill/>
                <a:ln>
                  <a:noFill/>
                </a:ln>
                <a:sp3d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en-GB" sz="2800" i="1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8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GB" sz="2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19" name="Rectangle 118">
                  <a:extLst>
                    <a:ext uri="{FF2B5EF4-FFF2-40B4-BE49-F238E27FC236}">
                      <a16:creationId xmlns:a16="http://schemas.microsoft.com/office/drawing/2014/main" id="{D514C436-2EB9-DA0A-7EE2-F88AC638F3F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16008" y="1988984"/>
                  <a:ext cx="720008" cy="720008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0" name="Rectangle 119">
                  <a:extLst>
                    <a:ext uri="{FF2B5EF4-FFF2-40B4-BE49-F238E27FC236}">
                      <a16:creationId xmlns:a16="http://schemas.microsoft.com/office/drawing/2014/main" id="{3CD0763B-1B52-9A69-AA66-A5489462E0D0}"/>
                    </a:ext>
                  </a:extLst>
                </p:cNvPr>
                <p:cNvSpPr/>
                <p:nvPr/>
              </p:nvSpPr>
              <p:spPr>
                <a:xfrm>
                  <a:off x="6816008" y="2708992"/>
                  <a:ext cx="720008" cy="720008"/>
                </a:xfrm>
                <a:prstGeom prst="rect">
                  <a:avLst/>
                </a:prstGeom>
                <a:noFill/>
                <a:ln>
                  <a:noFill/>
                </a:ln>
                <a:sp3d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sz="2800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GB" sz="2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20" name="Rectangle 119">
                  <a:extLst>
                    <a:ext uri="{FF2B5EF4-FFF2-40B4-BE49-F238E27FC236}">
                      <a16:creationId xmlns:a16="http://schemas.microsoft.com/office/drawing/2014/main" id="{3CD0763B-1B52-9A69-AA66-A5489462E0D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16008" y="2708992"/>
                  <a:ext cx="720008" cy="720008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1" name="Rectangle 120">
                  <a:extLst>
                    <a:ext uri="{FF2B5EF4-FFF2-40B4-BE49-F238E27FC236}">
                      <a16:creationId xmlns:a16="http://schemas.microsoft.com/office/drawing/2014/main" id="{04877F4F-7D4D-7636-02BE-85BCA2057A18}"/>
                    </a:ext>
                  </a:extLst>
                </p:cNvPr>
                <p:cNvSpPr/>
                <p:nvPr/>
              </p:nvSpPr>
              <p:spPr>
                <a:xfrm>
                  <a:off x="6816008" y="3429000"/>
                  <a:ext cx="720008" cy="720008"/>
                </a:xfrm>
                <a:prstGeom prst="rect">
                  <a:avLst/>
                </a:prstGeom>
                <a:noFill/>
                <a:ln>
                  <a:noFill/>
                </a:ln>
                <a:sp3d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sz="28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GB" sz="2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21" name="Rectangle 120">
                  <a:extLst>
                    <a:ext uri="{FF2B5EF4-FFF2-40B4-BE49-F238E27FC236}">
                      <a16:creationId xmlns:a16="http://schemas.microsoft.com/office/drawing/2014/main" id="{04877F4F-7D4D-7636-02BE-85BCA2057A1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16008" y="3429000"/>
                  <a:ext cx="720008" cy="720008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13F41C21-61D9-542D-2073-908A36D9E728}"/>
                </a:ext>
              </a:extLst>
            </p:cNvPr>
            <p:cNvSpPr/>
            <p:nvPr/>
          </p:nvSpPr>
          <p:spPr>
            <a:xfrm>
              <a:off x="7536016" y="1268976"/>
              <a:ext cx="630007" cy="630007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</a:rPr>
                <a:t>1</a:t>
              </a:r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884C85B3-CE8F-7ED3-E4A8-F03509089556}"/>
                </a:ext>
              </a:extLst>
            </p:cNvPr>
            <p:cNvSpPr/>
            <p:nvPr/>
          </p:nvSpPr>
          <p:spPr>
            <a:xfrm>
              <a:off x="8256024" y="2708992"/>
              <a:ext cx="630007" cy="630007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</a:rPr>
                <a:t>1</a:t>
              </a:r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D42200D7-C304-2134-54C5-EB098F9C0D64}"/>
                </a:ext>
              </a:extLst>
            </p:cNvPr>
            <p:cNvSpPr/>
            <p:nvPr/>
          </p:nvSpPr>
          <p:spPr>
            <a:xfrm>
              <a:off x="8256024" y="1268976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C18BFF91-936B-F02F-C285-6E57773EE350}"/>
                </a:ext>
              </a:extLst>
            </p:cNvPr>
            <p:cNvSpPr/>
            <p:nvPr/>
          </p:nvSpPr>
          <p:spPr>
            <a:xfrm>
              <a:off x="8976032" y="1268976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941E672B-E986-FBA8-6108-89CE90EDEE2E}"/>
                </a:ext>
              </a:extLst>
            </p:cNvPr>
            <p:cNvSpPr/>
            <p:nvPr/>
          </p:nvSpPr>
          <p:spPr>
            <a:xfrm>
              <a:off x="9696040" y="1268976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435BBC0E-AD01-7993-71FF-1856EFFF78B0}"/>
                </a:ext>
              </a:extLst>
            </p:cNvPr>
            <p:cNvSpPr/>
            <p:nvPr/>
          </p:nvSpPr>
          <p:spPr>
            <a:xfrm>
              <a:off x="7536016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67" name="Rectangle 266">
              <a:extLst>
                <a:ext uri="{FF2B5EF4-FFF2-40B4-BE49-F238E27FC236}">
                  <a16:creationId xmlns:a16="http://schemas.microsoft.com/office/drawing/2014/main" id="{1C71C845-D81A-904D-D476-7C7EBD899206}"/>
                </a:ext>
              </a:extLst>
            </p:cNvPr>
            <p:cNvSpPr/>
            <p:nvPr/>
          </p:nvSpPr>
          <p:spPr>
            <a:xfrm>
              <a:off x="8256024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68" name="Rectangle 267">
              <a:extLst>
                <a:ext uri="{FF2B5EF4-FFF2-40B4-BE49-F238E27FC236}">
                  <a16:creationId xmlns:a16="http://schemas.microsoft.com/office/drawing/2014/main" id="{CF220DBD-2D42-16BF-797B-DE54DE3560A0}"/>
                </a:ext>
              </a:extLst>
            </p:cNvPr>
            <p:cNvSpPr/>
            <p:nvPr/>
          </p:nvSpPr>
          <p:spPr>
            <a:xfrm>
              <a:off x="8976032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69" name="Rectangle 268">
              <a:extLst>
                <a:ext uri="{FF2B5EF4-FFF2-40B4-BE49-F238E27FC236}">
                  <a16:creationId xmlns:a16="http://schemas.microsoft.com/office/drawing/2014/main" id="{A0D22638-D335-555E-ADE4-E3037C816A8E}"/>
                </a:ext>
              </a:extLst>
            </p:cNvPr>
            <p:cNvSpPr/>
            <p:nvPr/>
          </p:nvSpPr>
          <p:spPr>
            <a:xfrm>
              <a:off x="9696040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70" name="Rectangle 269">
              <a:extLst>
                <a:ext uri="{FF2B5EF4-FFF2-40B4-BE49-F238E27FC236}">
                  <a16:creationId xmlns:a16="http://schemas.microsoft.com/office/drawing/2014/main" id="{95151ADF-DDA9-EB67-3BE2-6FA2309E247F}"/>
                </a:ext>
              </a:extLst>
            </p:cNvPr>
            <p:cNvSpPr/>
            <p:nvPr/>
          </p:nvSpPr>
          <p:spPr>
            <a:xfrm>
              <a:off x="7536016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71" name="Rectangle 270">
              <a:extLst>
                <a:ext uri="{FF2B5EF4-FFF2-40B4-BE49-F238E27FC236}">
                  <a16:creationId xmlns:a16="http://schemas.microsoft.com/office/drawing/2014/main" id="{7710CEDF-79B2-B6A0-7538-00AC1AD1171F}"/>
                </a:ext>
              </a:extLst>
            </p:cNvPr>
            <p:cNvSpPr/>
            <p:nvPr/>
          </p:nvSpPr>
          <p:spPr>
            <a:xfrm>
              <a:off x="8976032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72" name="Rectangle 271">
              <a:extLst>
                <a:ext uri="{FF2B5EF4-FFF2-40B4-BE49-F238E27FC236}">
                  <a16:creationId xmlns:a16="http://schemas.microsoft.com/office/drawing/2014/main" id="{CDB603ED-B043-C7BE-1D71-10C01F1C7D6E}"/>
                </a:ext>
              </a:extLst>
            </p:cNvPr>
            <p:cNvSpPr/>
            <p:nvPr/>
          </p:nvSpPr>
          <p:spPr>
            <a:xfrm>
              <a:off x="9696040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73" name="Rectangle 272">
              <a:extLst>
                <a:ext uri="{FF2B5EF4-FFF2-40B4-BE49-F238E27FC236}">
                  <a16:creationId xmlns:a16="http://schemas.microsoft.com/office/drawing/2014/main" id="{80F9C8C3-4775-2CA1-71B8-74943AFF1908}"/>
                </a:ext>
              </a:extLst>
            </p:cNvPr>
            <p:cNvSpPr/>
            <p:nvPr/>
          </p:nvSpPr>
          <p:spPr>
            <a:xfrm>
              <a:off x="7536016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74" name="Rectangle 273">
              <a:extLst>
                <a:ext uri="{FF2B5EF4-FFF2-40B4-BE49-F238E27FC236}">
                  <a16:creationId xmlns:a16="http://schemas.microsoft.com/office/drawing/2014/main" id="{5C53ED87-D1F3-3644-7BCD-64AA9AA307F6}"/>
                </a:ext>
              </a:extLst>
            </p:cNvPr>
            <p:cNvSpPr/>
            <p:nvPr/>
          </p:nvSpPr>
          <p:spPr>
            <a:xfrm>
              <a:off x="8256024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75" name="Rectangle 274">
              <a:extLst>
                <a:ext uri="{FF2B5EF4-FFF2-40B4-BE49-F238E27FC236}">
                  <a16:creationId xmlns:a16="http://schemas.microsoft.com/office/drawing/2014/main" id="{A5BC2C60-8F04-2B77-1C11-4B7899690DE5}"/>
                </a:ext>
              </a:extLst>
            </p:cNvPr>
            <p:cNvSpPr/>
            <p:nvPr/>
          </p:nvSpPr>
          <p:spPr>
            <a:xfrm>
              <a:off x="8976032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76" name="Rectangle 275">
              <a:extLst>
                <a:ext uri="{FF2B5EF4-FFF2-40B4-BE49-F238E27FC236}">
                  <a16:creationId xmlns:a16="http://schemas.microsoft.com/office/drawing/2014/main" id="{8B6AFE78-DA12-D6E7-790D-81800488F5AC}"/>
                </a:ext>
              </a:extLst>
            </p:cNvPr>
            <p:cNvSpPr/>
            <p:nvPr/>
          </p:nvSpPr>
          <p:spPr>
            <a:xfrm>
              <a:off x="9696040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38835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D5951-8EA4-6EEE-0F60-B6CCED1FED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BE9860D-FE9F-4760-639E-9547B0AED621}"/>
                  </a:ext>
                </a:extLst>
              </p:cNvPr>
              <p:cNvSpPr txBox="1"/>
              <p:nvPr/>
            </p:nvSpPr>
            <p:spPr>
              <a:xfrm>
                <a:off x="1055943" y="908972"/>
                <a:ext cx="5040057" cy="17113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≔</m:t>
                      </m:r>
                      <m:nary>
                        <m:naryPr>
                          <m:chr m:val="∑"/>
                          <m:ctrlPr>
                            <a:rPr lang="en-GB" sz="3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sz="3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GB" sz="3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GB" sz="3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en-GB" sz="3600" b="0" i="1" smtClean="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GB" sz="3600" b="0" i="1" smtClean="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GB" sz="3600" b="0" i="1" smtClean="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en-GB" sz="3600" b="0" i="1" smtClean="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  <m:e>
                              <m:nary>
                                <m:naryPr>
                                  <m:chr m:val="∑"/>
                                  <m:ctrlPr>
                                    <a:rPr lang="en-GB" sz="3600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GB" sz="3600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GB" sz="3600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=0</m:t>
                                  </m:r>
                                </m:sub>
                                <m:sup>
                                  <m:r>
                                    <a:rPr lang="en-GB" sz="3600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n-GB" sz="3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3600" b="0" i="1" smtClean="0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  <m:sub>
                                      <m:r>
                                        <a:rPr lang="en-GB" sz="3600" b="0" i="1" smtClean="0">
                                          <a:solidFill>
                                            <a:schemeClr val="accent6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GB" sz="3600" b="0" i="1" smtClean="0">
                                          <a:solidFill>
                                            <a:schemeClr val="accent2">
                                              <a:lumMod val="7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GB" sz="3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3600" b="0" i="1" smtClean="0">
                                          <a:latin typeface="Cambria Math" panose="02040503050406030204" pitchFamily="18" charset="0"/>
                                        </a:rPr>
                                        <m:t>𝑌</m:t>
                                      </m:r>
                                    </m:e>
                                    <m:sub>
                                      <m:r>
                                        <a:rPr lang="en-GB" sz="3600" b="0" i="1" smtClean="0">
                                          <a:solidFill>
                                            <a:schemeClr val="accent2">
                                              <a:lumMod val="7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  <m:r>
                                        <a:rPr lang="en-GB" sz="3600" b="0" i="1" smtClean="0">
                                          <a:solidFill>
                                            <a:schemeClr val="accent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GB" sz="3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3600" b="0" i="1" smtClean="0">
                                          <a:latin typeface="Cambria Math" panose="02040503050406030204" pitchFamily="18" charset="0"/>
                                        </a:rPr>
                                        <m:t>𝑍</m:t>
                                      </m:r>
                                    </m:e>
                                    <m:sub>
                                      <m:r>
                                        <a:rPr lang="en-GB" sz="3600" b="0" i="1" smtClean="0">
                                          <a:solidFill>
                                            <a:schemeClr val="accent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  <m:r>
                                        <a:rPr lang="en-GB" sz="3600" b="0" i="1" smtClean="0">
                                          <a:solidFill>
                                            <a:schemeClr val="accent6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nary>
                        </m:e>
                      </m:nary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BE9860D-FE9F-4760-639E-9547B0AED6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943" y="908972"/>
                <a:ext cx="5040057" cy="171130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9F153CE-00E9-A542-C46E-C42B8C3DE6EA}"/>
                  </a:ext>
                </a:extLst>
              </p:cNvPr>
              <p:cNvSpPr txBox="1"/>
              <p:nvPr/>
            </p:nvSpPr>
            <p:spPr>
              <a:xfrm>
                <a:off x="515938" y="3248998"/>
                <a:ext cx="5850065" cy="22700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sz="3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sz="3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sz="3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3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3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sz="3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3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3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sz="3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sz="3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sz="3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3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3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sz="3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36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3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GB" sz="36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3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9F153CE-00E9-A542-C46E-C42B8C3DE6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938" y="3248998"/>
                <a:ext cx="5850065" cy="22700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6295A43-6D77-1B32-4D1F-1069B43469AC}"/>
                  </a:ext>
                </a:extLst>
              </p:cNvPr>
              <p:cNvSpPr txBox="1"/>
              <p:nvPr/>
            </p:nvSpPr>
            <p:spPr>
              <a:xfrm>
                <a:off x="2765963" y="2618991"/>
                <a:ext cx="99001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6295A43-6D77-1B32-4D1F-1069B43469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5963" y="2618991"/>
                <a:ext cx="990011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C018E583-2FC4-0EE1-497A-C0F593002366}"/>
                  </a:ext>
                </a:extLst>
              </p:cNvPr>
              <p:cNvSpPr/>
              <p:nvPr/>
            </p:nvSpPr>
            <p:spPr>
              <a:xfrm>
                <a:off x="10866053" y="1358977"/>
                <a:ext cx="720008" cy="72000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GB" sz="28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sz="28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C018E583-2FC4-0EE1-497A-C0F5930023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66053" y="1358977"/>
                <a:ext cx="720008" cy="7200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A887E46E-C1C1-351F-2C46-839196614F50}"/>
                  </a:ext>
                </a:extLst>
              </p:cNvPr>
              <p:cNvSpPr/>
              <p:nvPr/>
            </p:nvSpPr>
            <p:spPr>
              <a:xfrm>
                <a:off x="10866053" y="2618991"/>
                <a:ext cx="720008" cy="72000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GB" sz="28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sz="2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A887E46E-C1C1-351F-2C46-839196614F5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66053" y="2618991"/>
                <a:ext cx="720008" cy="72000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9541EF3C-DD27-129B-8CB2-D77AAB8E2054}"/>
                  </a:ext>
                </a:extLst>
              </p:cNvPr>
              <p:cNvSpPr/>
              <p:nvPr/>
            </p:nvSpPr>
            <p:spPr>
              <a:xfrm>
                <a:off x="10866053" y="3879005"/>
                <a:ext cx="720008" cy="72000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28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9541EF3C-DD27-129B-8CB2-D77AAB8E20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66053" y="3879005"/>
                <a:ext cx="720008" cy="72000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A6133492-4C48-84A4-D190-713B8FB7A11F}"/>
                  </a:ext>
                </a:extLst>
              </p:cNvPr>
              <p:cNvSpPr/>
              <p:nvPr/>
            </p:nvSpPr>
            <p:spPr>
              <a:xfrm>
                <a:off x="10866053" y="5139019"/>
                <a:ext cx="720008" cy="72000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2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A6133492-4C48-84A4-D190-713B8FB7A11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66053" y="5139019"/>
                <a:ext cx="720008" cy="72000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2" name="Group 241">
            <a:extLst>
              <a:ext uri="{FF2B5EF4-FFF2-40B4-BE49-F238E27FC236}">
                <a16:creationId xmlns:a16="http://schemas.microsoft.com/office/drawing/2014/main" id="{996371D5-7C05-12B4-A957-A1F8B96EF001}"/>
              </a:ext>
            </a:extLst>
          </p:cNvPr>
          <p:cNvGrpSpPr/>
          <p:nvPr/>
        </p:nvGrpSpPr>
        <p:grpSpPr>
          <a:xfrm>
            <a:off x="6906009" y="3519001"/>
            <a:ext cx="3600040" cy="3600040"/>
            <a:chOff x="6816008" y="548968"/>
            <a:chExt cx="3600040" cy="3600040"/>
          </a:xfrm>
          <a:scene3d>
            <a:camera prst="perspectiveFront" fov="0">
              <a:rot lat="18600000" lon="2400000" rev="19620000"/>
            </a:camera>
            <a:lightRig rig="threePt" dir="t"/>
          </a:scene3d>
        </p:grpSpPr>
        <p:sp>
          <p:nvSpPr>
            <p:cNvPr id="243" name="Rectangle 242">
              <a:extLst>
                <a:ext uri="{FF2B5EF4-FFF2-40B4-BE49-F238E27FC236}">
                  <a16:creationId xmlns:a16="http://schemas.microsoft.com/office/drawing/2014/main" id="{4F2A72F2-FFC3-1C21-47D4-5D04D5CDC1E0}"/>
                </a:ext>
              </a:extLst>
            </p:cNvPr>
            <p:cNvSpPr/>
            <p:nvPr/>
          </p:nvSpPr>
          <p:spPr>
            <a:xfrm>
              <a:off x="7536016" y="548968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244" name="Rectangle 243">
              <a:extLst>
                <a:ext uri="{FF2B5EF4-FFF2-40B4-BE49-F238E27FC236}">
                  <a16:creationId xmlns:a16="http://schemas.microsoft.com/office/drawing/2014/main" id="{57111EDF-9C90-9EF9-5C65-C96D3B225E99}"/>
                </a:ext>
              </a:extLst>
            </p:cNvPr>
            <p:cNvSpPr/>
            <p:nvPr/>
          </p:nvSpPr>
          <p:spPr>
            <a:xfrm>
              <a:off x="8256024" y="548968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245" name="Rectangle 244">
              <a:extLst>
                <a:ext uri="{FF2B5EF4-FFF2-40B4-BE49-F238E27FC236}">
                  <a16:creationId xmlns:a16="http://schemas.microsoft.com/office/drawing/2014/main" id="{23B5645E-C2FC-8384-D8EF-779ABFDF0F58}"/>
                </a:ext>
              </a:extLst>
            </p:cNvPr>
            <p:cNvSpPr/>
            <p:nvPr/>
          </p:nvSpPr>
          <p:spPr>
            <a:xfrm>
              <a:off x="8976032" y="548968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246" name="Rectangle 245">
              <a:extLst>
                <a:ext uri="{FF2B5EF4-FFF2-40B4-BE49-F238E27FC236}">
                  <a16:creationId xmlns:a16="http://schemas.microsoft.com/office/drawing/2014/main" id="{151D5E27-671C-1915-8424-9D4CA96D200C}"/>
                </a:ext>
              </a:extLst>
            </p:cNvPr>
            <p:cNvSpPr/>
            <p:nvPr/>
          </p:nvSpPr>
          <p:spPr>
            <a:xfrm>
              <a:off x="9696040" y="548968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247" name="Rectangle 246">
              <a:extLst>
                <a:ext uri="{FF2B5EF4-FFF2-40B4-BE49-F238E27FC236}">
                  <a16:creationId xmlns:a16="http://schemas.microsoft.com/office/drawing/2014/main" id="{E362521B-96CA-16E6-3A43-3429839E347F}"/>
                </a:ext>
              </a:extLst>
            </p:cNvPr>
            <p:cNvSpPr/>
            <p:nvPr/>
          </p:nvSpPr>
          <p:spPr>
            <a:xfrm>
              <a:off x="6816008" y="1268976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248" name="Rectangle 247">
              <a:extLst>
                <a:ext uri="{FF2B5EF4-FFF2-40B4-BE49-F238E27FC236}">
                  <a16:creationId xmlns:a16="http://schemas.microsoft.com/office/drawing/2014/main" id="{9C6D6565-3ABF-DA69-CD85-953774C6B757}"/>
                </a:ext>
              </a:extLst>
            </p:cNvPr>
            <p:cNvSpPr/>
            <p:nvPr/>
          </p:nvSpPr>
          <p:spPr>
            <a:xfrm>
              <a:off x="6816008" y="1988984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249" name="Rectangle 248">
              <a:extLst>
                <a:ext uri="{FF2B5EF4-FFF2-40B4-BE49-F238E27FC236}">
                  <a16:creationId xmlns:a16="http://schemas.microsoft.com/office/drawing/2014/main" id="{155B7865-9FF3-D28F-14D8-8A92A2AB1E3F}"/>
                </a:ext>
              </a:extLst>
            </p:cNvPr>
            <p:cNvSpPr/>
            <p:nvPr/>
          </p:nvSpPr>
          <p:spPr>
            <a:xfrm>
              <a:off x="6816008" y="2708992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250" name="Rectangle 249">
              <a:extLst>
                <a:ext uri="{FF2B5EF4-FFF2-40B4-BE49-F238E27FC236}">
                  <a16:creationId xmlns:a16="http://schemas.microsoft.com/office/drawing/2014/main" id="{C7AD45D8-5922-8FD7-4F7A-1021895DDF98}"/>
                </a:ext>
              </a:extLst>
            </p:cNvPr>
            <p:cNvSpPr/>
            <p:nvPr/>
          </p:nvSpPr>
          <p:spPr>
            <a:xfrm>
              <a:off x="6816008" y="3429000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251" name="Rectangle 250">
              <a:extLst>
                <a:ext uri="{FF2B5EF4-FFF2-40B4-BE49-F238E27FC236}">
                  <a16:creationId xmlns:a16="http://schemas.microsoft.com/office/drawing/2014/main" id="{CCB17E15-075D-8668-03F7-5D80CB5FA0DF}"/>
                </a:ext>
              </a:extLst>
            </p:cNvPr>
            <p:cNvSpPr/>
            <p:nvPr/>
          </p:nvSpPr>
          <p:spPr>
            <a:xfrm>
              <a:off x="7536016" y="1268976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52" name="Rectangle 251">
              <a:extLst>
                <a:ext uri="{FF2B5EF4-FFF2-40B4-BE49-F238E27FC236}">
                  <a16:creationId xmlns:a16="http://schemas.microsoft.com/office/drawing/2014/main" id="{66220F0C-C3A6-47D0-D4E2-51A369ADEDB2}"/>
                </a:ext>
              </a:extLst>
            </p:cNvPr>
            <p:cNvSpPr/>
            <p:nvPr/>
          </p:nvSpPr>
          <p:spPr>
            <a:xfrm>
              <a:off x="8256024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53" name="Rectangle 252">
              <a:extLst>
                <a:ext uri="{FF2B5EF4-FFF2-40B4-BE49-F238E27FC236}">
                  <a16:creationId xmlns:a16="http://schemas.microsoft.com/office/drawing/2014/main" id="{994DF7ED-E861-2DCA-4971-0151101D2C8F}"/>
                </a:ext>
              </a:extLst>
            </p:cNvPr>
            <p:cNvSpPr/>
            <p:nvPr/>
          </p:nvSpPr>
          <p:spPr>
            <a:xfrm>
              <a:off x="8256024" y="1268976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54" name="Rectangle 253">
              <a:extLst>
                <a:ext uri="{FF2B5EF4-FFF2-40B4-BE49-F238E27FC236}">
                  <a16:creationId xmlns:a16="http://schemas.microsoft.com/office/drawing/2014/main" id="{BDDC2EC1-45BF-768D-530D-B760F52B6E88}"/>
                </a:ext>
              </a:extLst>
            </p:cNvPr>
            <p:cNvSpPr/>
            <p:nvPr/>
          </p:nvSpPr>
          <p:spPr>
            <a:xfrm>
              <a:off x="8976032" y="1268976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55" name="Rectangle 254">
              <a:extLst>
                <a:ext uri="{FF2B5EF4-FFF2-40B4-BE49-F238E27FC236}">
                  <a16:creationId xmlns:a16="http://schemas.microsoft.com/office/drawing/2014/main" id="{39DA2D84-631C-1618-EBAD-CCF2253C5BD7}"/>
                </a:ext>
              </a:extLst>
            </p:cNvPr>
            <p:cNvSpPr/>
            <p:nvPr/>
          </p:nvSpPr>
          <p:spPr>
            <a:xfrm>
              <a:off x="9696040" y="1268976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56" name="Rectangle 255">
              <a:extLst>
                <a:ext uri="{FF2B5EF4-FFF2-40B4-BE49-F238E27FC236}">
                  <a16:creationId xmlns:a16="http://schemas.microsoft.com/office/drawing/2014/main" id="{E7AF993C-5153-F99F-7339-C2ACB3EAAD46}"/>
                </a:ext>
              </a:extLst>
            </p:cNvPr>
            <p:cNvSpPr/>
            <p:nvPr/>
          </p:nvSpPr>
          <p:spPr>
            <a:xfrm>
              <a:off x="7536016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57" name="Rectangle 256">
              <a:extLst>
                <a:ext uri="{FF2B5EF4-FFF2-40B4-BE49-F238E27FC236}">
                  <a16:creationId xmlns:a16="http://schemas.microsoft.com/office/drawing/2014/main" id="{D8D8C560-F124-47D3-3412-966BC03A98EF}"/>
                </a:ext>
              </a:extLst>
            </p:cNvPr>
            <p:cNvSpPr/>
            <p:nvPr/>
          </p:nvSpPr>
          <p:spPr>
            <a:xfrm>
              <a:off x="8256024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58" name="Rectangle 257">
              <a:extLst>
                <a:ext uri="{FF2B5EF4-FFF2-40B4-BE49-F238E27FC236}">
                  <a16:creationId xmlns:a16="http://schemas.microsoft.com/office/drawing/2014/main" id="{8C28ADE3-0550-5DE7-FCC6-2697274C76BF}"/>
                </a:ext>
              </a:extLst>
            </p:cNvPr>
            <p:cNvSpPr/>
            <p:nvPr/>
          </p:nvSpPr>
          <p:spPr>
            <a:xfrm>
              <a:off x="8976032" y="1988984"/>
              <a:ext cx="630007" cy="630007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</a:rPr>
                <a:t>1</a:t>
              </a:r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59" name="Rectangle 258">
              <a:extLst>
                <a:ext uri="{FF2B5EF4-FFF2-40B4-BE49-F238E27FC236}">
                  <a16:creationId xmlns:a16="http://schemas.microsoft.com/office/drawing/2014/main" id="{B0D60CC6-604A-A523-D89B-AFADB5223B24}"/>
                </a:ext>
              </a:extLst>
            </p:cNvPr>
            <p:cNvSpPr/>
            <p:nvPr/>
          </p:nvSpPr>
          <p:spPr>
            <a:xfrm>
              <a:off x="9696040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60" name="Rectangle 259">
              <a:extLst>
                <a:ext uri="{FF2B5EF4-FFF2-40B4-BE49-F238E27FC236}">
                  <a16:creationId xmlns:a16="http://schemas.microsoft.com/office/drawing/2014/main" id="{C77F3B65-BB88-4A7B-072F-710E242EF0E5}"/>
                </a:ext>
              </a:extLst>
            </p:cNvPr>
            <p:cNvSpPr/>
            <p:nvPr/>
          </p:nvSpPr>
          <p:spPr>
            <a:xfrm>
              <a:off x="7536016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61" name="Rectangle 260">
              <a:extLst>
                <a:ext uri="{FF2B5EF4-FFF2-40B4-BE49-F238E27FC236}">
                  <a16:creationId xmlns:a16="http://schemas.microsoft.com/office/drawing/2014/main" id="{382EC58A-E003-0CE5-D28B-4B79408C0054}"/>
                </a:ext>
              </a:extLst>
            </p:cNvPr>
            <p:cNvSpPr/>
            <p:nvPr/>
          </p:nvSpPr>
          <p:spPr>
            <a:xfrm>
              <a:off x="8976032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62" name="Rectangle 261">
              <a:extLst>
                <a:ext uri="{FF2B5EF4-FFF2-40B4-BE49-F238E27FC236}">
                  <a16:creationId xmlns:a16="http://schemas.microsoft.com/office/drawing/2014/main" id="{205746F8-9A06-B2B9-4E2C-66348DEB36B6}"/>
                </a:ext>
              </a:extLst>
            </p:cNvPr>
            <p:cNvSpPr/>
            <p:nvPr/>
          </p:nvSpPr>
          <p:spPr>
            <a:xfrm>
              <a:off x="9696040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63" name="Rectangle 262">
              <a:extLst>
                <a:ext uri="{FF2B5EF4-FFF2-40B4-BE49-F238E27FC236}">
                  <a16:creationId xmlns:a16="http://schemas.microsoft.com/office/drawing/2014/main" id="{029BED8B-6985-4C76-3729-357FB9801DFA}"/>
                </a:ext>
              </a:extLst>
            </p:cNvPr>
            <p:cNvSpPr/>
            <p:nvPr/>
          </p:nvSpPr>
          <p:spPr>
            <a:xfrm>
              <a:off x="7536016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64" name="Rectangle 263">
              <a:extLst>
                <a:ext uri="{FF2B5EF4-FFF2-40B4-BE49-F238E27FC236}">
                  <a16:creationId xmlns:a16="http://schemas.microsoft.com/office/drawing/2014/main" id="{45164623-95FA-542D-BDFB-DB3F3B460F0E}"/>
                </a:ext>
              </a:extLst>
            </p:cNvPr>
            <p:cNvSpPr/>
            <p:nvPr/>
          </p:nvSpPr>
          <p:spPr>
            <a:xfrm>
              <a:off x="8256024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65" name="Rectangle 264">
              <a:extLst>
                <a:ext uri="{FF2B5EF4-FFF2-40B4-BE49-F238E27FC236}">
                  <a16:creationId xmlns:a16="http://schemas.microsoft.com/office/drawing/2014/main" id="{D580195E-3ECC-B3D5-94D0-589CCCEFD296}"/>
                </a:ext>
              </a:extLst>
            </p:cNvPr>
            <p:cNvSpPr/>
            <p:nvPr/>
          </p:nvSpPr>
          <p:spPr>
            <a:xfrm>
              <a:off x="8976032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66" name="Rectangle 265">
              <a:extLst>
                <a:ext uri="{FF2B5EF4-FFF2-40B4-BE49-F238E27FC236}">
                  <a16:creationId xmlns:a16="http://schemas.microsoft.com/office/drawing/2014/main" id="{C1EC61E7-5A06-C402-A85D-38563F398729}"/>
                </a:ext>
              </a:extLst>
            </p:cNvPr>
            <p:cNvSpPr/>
            <p:nvPr/>
          </p:nvSpPr>
          <p:spPr>
            <a:xfrm>
              <a:off x="9696040" y="3429000"/>
              <a:ext cx="630007" cy="630007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</a:rPr>
                <a:t>1</a:t>
              </a:r>
              <a:endParaRPr lang="en-GB" sz="36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01846892-4ECD-6041-EA2F-D3AE6A561CF7}"/>
              </a:ext>
            </a:extLst>
          </p:cNvPr>
          <p:cNvGrpSpPr/>
          <p:nvPr/>
        </p:nvGrpSpPr>
        <p:grpSpPr>
          <a:xfrm>
            <a:off x="6906009" y="2258987"/>
            <a:ext cx="3600040" cy="3600040"/>
            <a:chOff x="6816008" y="548968"/>
            <a:chExt cx="3600040" cy="3600040"/>
          </a:xfrm>
          <a:scene3d>
            <a:camera prst="perspectiveFront" fov="0">
              <a:rot lat="18600000" lon="2400000" rev="19620000"/>
            </a:camera>
            <a:lightRig rig="threePt" dir="t"/>
          </a:scene3d>
        </p:grpSpPr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B5E68E9E-6115-C738-610A-AEB34F12C0E3}"/>
                </a:ext>
              </a:extLst>
            </p:cNvPr>
            <p:cNvSpPr/>
            <p:nvPr/>
          </p:nvSpPr>
          <p:spPr>
            <a:xfrm>
              <a:off x="7536016" y="548968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219" name="Rectangle 218">
              <a:extLst>
                <a:ext uri="{FF2B5EF4-FFF2-40B4-BE49-F238E27FC236}">
                  <a16:creationId xmlns:a16="http://schemas.microsoft.com/office/drawing/2014/main" id="{66EFFF7C-2AED-0E07-5D38-5A108F7017AC}"/>
                </a:ext>
              </a:extLst>
            </p:cNvPr>
            <p:cNvSpPr/>
            <p:nvPr/>
          </p:nvSpPr>
          <p:spPr>
            <a:xfrm>
              <a:off x="8256024" y="548968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220" name="Rectangle 219">
              <a:extLst>
                <a:ext uri="{FF2B5EF4-FFF2-40B4-BE49-F238E27FC236}">
                  <a16:creationId xmlns:a16="http://schemas.microsoft.com/office/drawing/2014/main" id="{E070ED8B-72C3-30A7-A525-964859067236}"/>
                </a:ext>
              </a:extLst>
            </p:cNvPr>
            <p:cNvSpPr/>
            <p:nvPr/>
          </p:nvSpPr>
          <p:spPr>
            <a:xfrm>
              <a:off x="8976032" y="548968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id="{9F90D6CD-7366-BD42-534B-233196007CBD}"/>
                </a:ext>
              </a:extLst>
            </p:cNvPr>
            <p:cNvSpPr/>
            <p:nvPr/>
          </p:nvSpPr>
          <p:spPr>
            <a:xfrm>
              <a:off x="9696040" y="548968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976EC5D6-18FF-5D92-E292-E768E6823D9A}"/>
                </a:ext>
              </a:extLst>
            </p:cNvPr>
            <p:cNvSpPr/>
            <p:nvPr/>
          </p:nvSpPr>
          <p:spPr>
            <a:xfrm>
              <a:off x="6816008" y="1268976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id="{CB4D9A26-65DB-2EB1-98D5-1D1FFB5320BE}"/>
                </a:ext>
              </a:extLst>
            </p:cNvPr>
            <p:cNvSpPr/>
            <p:nvPr/>
          </p:nvSpPr>
          <p:spPr>
            <a:xfrm>
              <a:off x="6816008" y="1988984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id="{86B9EE2E-F50D-753A-FECD-DBD4774D809C}"/>
                </a:ext>
              </a:extLst>
            </p:cNvPr>
            <p:cNvSpPr/>
            <p:nvPr/>
          </p:nvSpPr>
          <p:spPr>
            <a:xfrm>
              <a:off x="6816008" y="2708992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225" name="Rectangle 224">
              <a:extLst>
                <a:ext uri="{FF2B5EF4-FFF2-40B4-BE49-F238E27FC236}">
                  <a16:creationId xmlns:a16="http://schemas.microsoft.com/office/drawing/2014/main" id="{79939784-3F2D-3725-F1FD-7CFA01CBB135}"/>
                </a:ext>
              </a:extLst>
            </p:cNvPr>
            <p:cNvSpPr/>
            <p:nvPr/>
          </p:nvSpPr>
          <p:spPr>
            <a:xfrm>
              <a:off x="6816008" y="3429000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id="{9A3016D3-16C4-38C6-B4BE-FA273B856124}"/>
                </a:ext>
              </a:extLst>
            </p:cNvPr>
            <p:cNvSpPr/>
            <p:nvPr/>
          </p:nvSpPr>
          <p:spPr>
            <a:xfrm>
              <a:off x="7536016" y="1268976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27" name="Rectangle 226">
              <a:extLst>
                <a:ext uri="{FF2B5EF4-FFF2-40B4-BE49-F238E27FC236}">
                  <a16:creationId xmlns:a16="http://schemas.microsoft.com/office/drawing/2014/main" id="{8673F125-8CA2-190D-B92E-8B7C2A99FA41}"/>
                </a:ext>
              </a:extLst>
            </p:cNvPr>
            <p:cNvSpPr/>
            <p:nvPr/>
          </p:nvSpPr>
          <p:spPr>
            <a:xfrm>
              <a:off x="8256024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28" name="Rectangle 227">
              <a:extLst>
                <a:ext uri="{FF2B5EF4-FFF2-40B4-BE49-F238E27FC236}">
                  <a16:creationId xmlns:a16="http://schemas.microsoft.com/office/drawing/2014/main" id="{FDB0CDE9-9B6A-0DEC-3E46-B9C137D6B702}"/>
                </a:ext>
              </a:extLst>
            </p:cNvPr>
            <p:cNvSpPr/>
            <p:nvPr/>
          </p:nvSpPr>
          <p:spPr>
            <a:xfrm>
              <a:off x="8256024" y="1268976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29" name="Rectangle 228">
              <a:extLst>
                <a:ext uri="{FF2B5EF4-FFF2-40B4-BE49-F238E27FC236}">
                  <a16:creationId xmlns:a16="http://schemas.microsoft.com/office/drawing/2014/main" id="{D90615D6-D455-84D6-FB24-607BEA8C18E7}"/>
                </a:ext>
              </a:extLst>
            </p:cNvPr>
            <p:cNvSpPr/>
            <p:nvPr/>
          </p:nvSpPr>
          <p:spPr>
            <a:xfrm>
              <a:off x="8976032" y="1268976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30" name="Rectangle 229">
              <a:extLst>
                <a:ext uri="{FF2B5EF4-FFF2-40B4-BE49-F238E27FC236}">
                  <a16:creationId xmlns:a16="http://schemas.microsoft.com/office/drawing/2014/main" id="{85C1C4DD-38E8-6E98-63DB-ADD12D9BDA2B}"/>
                </a:ext>
              </a:extLst>
            </p:cNvPr>
            <p:cNvSpPr/>
            <p:nvPr/>
          </p:nvSpPr>
          <p:spPr>
            <a:xfrm>
              <a:off x="9696040" y="1268976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31" name="Rectangle 230">
              <a:extLst>
                <a:ext uri="{FF2B5EF4-FFF2-40B4-BE49-F238E27FC236}">
                  <a16:creationId xmlns:a16="http://schemas.microsoft.com/office/drawing/2014/main" id="{F2F751BC-B555-2463-8AE7-D0AD700A1D45}"/>
                </a:ext>
              </a:extLst>
            </p:cNvPr>
            <p:cNvSpPr/>
            <p:nvPr/>
          </p:nvSpPr>
          <p:spPr>
            <a:xfrm>
              <a:off x="7536016" y="1988984"/>
              <a:ext cx="630007" cy="630007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</a:rPr>
                <a:t>1</a:t>
              </a:r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32" name="Rectangle 231">
              <a:extLst>
                <a:ext uri="{FF2B5EF4-FFF2-40B4-BE49-F238E27FC236}">
                  <a16:creationId xmlns:a16="http://schemas.microsoft.com/office/drawing/2014/main" id="{FA87DA76-E218-D8AF-AD95-134E38C014EA}"/>
                </a:ext>
              </a:extLst>
            </p:cNvPr>
            <p:cNvSpPr/>
            <p:nvPr/>
          </p:nvSpPr>
          <p:spPr>
            <a:xfrm>
              <a:off x="8256024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33" name="Rectangle 232">
              <a:extLst>
                <a:ext uri="{FF2B5EF4-FFF2-40B4-BE49-F238E27FC236}">
                  <a16:creationId xmlns:a16="http://schemas.microsoft.com/office/drawing/2014/main" id="{902CDC2A-6DCF-A99B-A895-7FE3641234DA}"/>
                </a:ext>
              </a:extLst>
            </p:cNvPr>
            <p:cNvSpPr/>
            <p:nvPr/>
          </p:nvSpPr>
          <p:spPr>
            <a:xfrm>
              <a:off x="8976032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34" name="Rectangle 233">
              <a:extLst>
                <a:ext uri="{FF2B5EF4-FFF2-40B4-BE49-F238E27FC236}">
                  <a16:creationId xmlns:a16="http://schemas.microsoft.com/office/drawing/2014/main" id="{DF74C52E-3496-035F-70CE-5820733701EE}"/>
                </a:ext>
              </a:extLst>
            </p:cNvPr>
            <p:cNvSpPr/>
            <p:nvPr/>
          </p:nvSpPr>
          <p:spPr>
            <a:xfrm>
              <a:off x="9696040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35" name="Rectangle 234">
              <a:extLst>
                <a:ext uri="{FF2B5EF4-FFF2-40B4-BE49-F238E27FC236}">
                  <a16:creationId xmlns:a16="http://schemas.microsoft.com/office/drawing/2014/main" id="{CDA0EBEB-9823-623B-08B2-C14D00008A2D}"/>
                </a:ext>
              </a:extLst>
            </p:cNvPr>
            <p:cNvSpPr/>
            <p:nvPr/>
          </p:nvSpPr>
          <p:spPr>
            <a:xfrm>
              <a:off x="7536016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36" name="Rectangle 235">
              <a:extLst>
                <a:ext uri="{FF2B5EF4-FFF2-40B4-BE49-F238E27FC236}">
                  <a16:creationId xmlns:a16="http://schemas.microsoft.com/office/drawing/2014/main" id="{627EE873-8BA7-7D8E-1E19-8B96C2F91EE2}"/>
                </a:ext>
              </a:extLst>
            </p:cNvPr>
            <p:cNvSpPr/>
            <p:nvPr/>
          </p:nvSpPr>
          <p:spPr>
            <a:xfrm>
              <a:off x="8976032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37" name="Rectangle 236">
              <a:extLst>
                <a:ext uri="{FF2B5EF4-FFF2-40B4-BE49-F238E27FC236}">
                  <a16:creationId xmlns:a16="http://schemas.microsoft.com/office/drawing/2014/main" id="{41489DCC-F990-F0E9-FB8A-0CCDD1A2385F}"/>
                </a:ext>
              </a:extLst>
            </p:cNvPr>
            <p:cNvSpPr/>
            <p:nvPr/>
          </p:nvSpPr>
          <p:spPr>
            <a:xfrm>
              <a:off x="9696040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38" name="Rectangle 237">
              <a:extLst>
                <a:ext uri="{FF2B5EF4-FFF2-40B4-BE49-F238E27FC236}">
                  <a16:creationId xmlns:a16="http://schemas.microsoft.com/office/drawing/2014/main" id="{45EF180D-E32A-A54C-8145-DB23F100E474}"/>
                </a:ext>
              </a:extLst>
            </p:cNvPr>
            <p:cNvSpPr/>
            <p:nvPr/>
          </p:nvSpPr>
          <p:spPr>
            <a:xfrm>
              <a:off x="7536016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39" name="Rectangle 238">
              <a:extLst>
                <a:ext uri="{FF2B5EF4-FFF2-40B4-BE49-F238E27FC236}">
                  <a16:creationId xmlns:a16="http://schemas.microsoft.com/office/drawing/2014/main" id="{BDDE71F0-66E4-8530-D32D-ADCF940BA904}"/>
                </a:ext>
              </a:extLst>
            </p:cNvPr>
            <p:cNvSpPr/>
            <p:nvPr/>
          </p:nvSpPr>
          <p:spPr>
            <a:xfrm>
              <a:off x="8256024" y="3429000"/>
              <a:ext cx="630007" cy="630007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</a:rPr>
                <a:t>1</a:t>
              </a:r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40" name="Rectangle 239">
              <a:extLst>
                <a:ext uri="{FF2B5EF4-FFF2-40B4-BE49-F238E27FC236}">
                  <a16:creationId xmlns:a16="http://schemas.microsoft.com/office/drawing/2014/main" id="{1B96E341-4256-9525-F00A-9913AC312752}"/>
                </a:ext>
              </a:extLst>
            </p:cNvPr>
            <p:cNvSpPr/>
            <p:nvPr/>
          </p:nvSpPr>
          <p:spPr>
            <a:xfrm>
              <a:off x="8976032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41" name="Rectangle 240">
              <a:extLst>
                <a:ext uri="{FF2B5EF4-FFF2-40B4-BE49-F238E27FC236}">
                  <a16:creationId xmlns:a16="http://schemas.microsoft.com/office/drawing/2014/main" id="{058EB013-EE11-32CE-98CC-3AF105141330}"/>
                </a:ext>
              </a:extLst>
            </p:cNvPr>
            <p:cNvSpPr/>
            <p:nvPr/>
          </p:nvSpPr>
          <p:spPr>
            <a:xfrm>
              <a:off x="9696040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8E615D60-FDE0-6EFF-06E3-B94793514DFB}"/>
              </a:ext>
            </a:extLst>
          </p:cNvPr>
          <p:cNvGrpSpPr/>
          <p:nvPr/>
        </p:nvGrpSpPr>
        <p:grpSpPr>
          <a:xfrm>
            <a:off x="6906009" y="998973"/>
            <a:ext cx="3600040" cy="3600040"/>
            <a:chOff x="6816008" y="548968"/>
            <a:chExt cx="3600040" cy="3600040"/>
          </a:xfrm>
          <a:scene3d>
            <a:camera prst="perspectiveFront" fov="0">
              <a:rot lat="18600000" lon="2400000" rev="19620000"/>
            </a:camera>
            <a:lightRig rig="threePt" dir="t"/>
          </a:scene3d>
        </p:grpSpPr>
        <p:sp>
          <p:nvSpPr>
            <p:cNvPr id="193" name="Rectangle 192">
              <a:extLst>
                <a:ext uri="{FF2B5EF4-FFF2-40B4-BE49-F238E27FC236}">
                  <a16:creationId xmlns:a16="http://schemas.microsoft.com/office/drawing/2014/main" id="{9DE5CD94-656F-F538-6465-99EA87428980}"/>
                </a:ext>
              </a:extLst>
            </p:cNvPr>
            <p:cNvSpPr/>
            <p:nvPr/>
          </p:nvSpPr>
          <p:spPr>
            <a:xfrm>
              <a:off x="7536016" y="548968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194" name="Rectangle 193">
              <a:extLst>
                <a:ext uri="{FF2B5EF4-FFF2-40B4-BE49-F238E27FC236}">
                  <a16:creationId xmlns:a16="http://schemas.microsoft.com/office/drawing/2014/main" id="{0A4095BE-2E76-259C-D8AC-32AA2C3A5176}"/>
                </a:ext>
              </a:extLst>
            </p:cNvPr>
            <p:cNvSpPr/>
            <p:nvPr/>
          </p:nvSpPr>
          <p:spPr>
            <a:xfrm>
              <a:off x="8256024" y="548968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195" name="Rectangle 194">
              <a:extLst>
                <a:ext uri="{FF2B5EF4-FFF2-40B4-BE49-F238E27FC236}">
                  <a16:creationId xmlns:a16="http://schemas.microsoft.com/office/drawing/2014/main" id="{C5F18798-A24C-45F8-5BEF-596268FE030E}"/>
                </a:ext>
              </a:extLst>
            </p:cNvPr>
            <p:cNvSpPr/>
            <p:nvPr/>
          </p:nvSpPr>
          <p:spPr>
            <a:xfrm>
              <a:off x="8976032" y="548968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196" name="Rectangle 195">
              <a:extLst>
                <a:ext uri="{FF2B5EF4-FFF2-40B4-BE49-F238E27FC236}">
                  <a16:creationId xmlns:a16="http://schemas.microsoft.com/office/drawing/2014/main" id="{B08DE6D0-A9FA-6A9E-A05E-31323E91A59E}"/>
                </a:ext>
              </a:extLst>
            </p:cNvPr>
            <p:cNvSpPr/>
            <p:nvPr/>
          </p:nvSpPr>
          <p:spPr>
            <a:xfrm>
              <a:off x="9696040" y="548968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197" name="Rectangle 196">
              <a:extLst>
                <a:ext uri="{FF2B5EF4-FFF2-40B4-BE49-F238E27FC236}">
                  <a16:creationId xmlns:a16="http://schemas.microsoft.com/office/drawing/2014/main" id="{85DE9F66-1BB1-638D-9BE5-0A5D98EBA5DE}"/>
                </a:ext>
              </a:extLst>
            </p:cNvPr>
            <p:cNvSpPr/>
            <p:nvPr/>
          </p:nvSpPr>
          <p:spPr>
            <a:xfrm>
              <a:off x="6816008" y="1268976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198" name="Rectangle 197">
              <a:extLst>
                <a:ext uri="{FF2B5EF4-FFF2-40B4-BE49-F238E27FC236}">
                  <a16:creationId xmlns:a16="http://schemas.microsoft.com/office/drawing/2014/main" id="{C7196126-AF2F-DD57-9D2A-112A7EC5214A}"/>
                </a:ext>
              </a:extLst>
            </p:cNvPr>
            <p:cNvSpPr/>
            <p:nvPr/>
          </p:nvSpPr>
          <p:spPr>
            <a:xfrm>
              <a:off x="6816008" y="1988984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199" name="Rectangle 198">
              <a:extLst>
                <a:ext uri="{FF2B5EF4-FFF2-40B4-BE49-F238E27FC236}">
                  <a16:creationId xmlns:a16="http://schemas.microsoft.com/office/drawing/2014/main" id="{2924725D-F43C-51E3-894A-E505D794B453}"/>
                </a:ext>
              </a:extLst>
            </p:cNvPr>
            <p:cNvSpPr/>
            <p:nvPr/>
          </p:nvSpPr>
          <p:spPr>
            <a:xfrm>
              <a:off x="6816008" y="2708992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200" name="Rectangle 199">
              <a:extLst>
                <a:ext uri="{FF2B5EF4-FFF2-40B4-BE49-F238E27FC236}">
                  <a16:creationId xmlns:a16="http://schemas.microsoft.com/office/drawing/2014/main" id="{EE77255D-0253-3399-D4AA-7D73E064300E}"/>
                </a:ext>
              </a:extLst>
            </p:cNvPr>
            <p:cNvSpPr/>
            <p:nvPr/>
          </p:nvSpPr>
          <p:spPr>
            <a:xfrm>
              <a:off x="6816008" y="3429000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201" name="Rectangle 200">
              <a:extLst>
                <a:ext uri="{FF2B5EF4-FFF2-40B4-BE49-F238E27FC236}">
                  <a16:creationId xmlns:a16="http://schemas.microsoft.com/office/drawing/2014/main" id="{AACB2331-0E49-51E7-E54F-5A5AB864C009}"/>
                </a:ext>
              </a:extLst>
            </p:cNvPr>
            <p:cNvSpPr/>
            <p:nvPr/>
          </p:nvSpPr>
          <p:spPr>
            <a:xfrm>
              <a:off x="7536016" y="1268976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02" name="Rectangle 201">
              <a:extLst>
                <a:ext uri="{FF2B5EF4-FFF2-40B4-BE49-F238E27FC236}">
                  <a16:creationId xmlns:a16="http://schemas.microsoft.com/office/drawing/2014/main" id="{4A56242A-F3A5-479C-A30C-668DB474FB2E}"/>
                </a:ext>
              </a:extLst>
            </p:cNvPr>
            <p:cNvSpPr/>
            <p:nvPr/>
          </p:nvSpPr>
          <p:spPr>
            <a:xfrm>
              <a:off x="8256024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03" name="Rectangle 202">
              <a:extLst>
                <a:ext uri="{FF2B5EF4-FFF2-40B4-BE49-F238E27FC236}">
                  <a16:creationId xmlns:a16="http://schemas.microsoft.com/office/drawing/2014/main" id="{53603EAC-9550-97C1-65F3-C25C531DA22B}"/>
                </a:ext>
              </a:extLst>
            </p:cNvPr>
            <p:cNvSpPr/>
            <p:nvPr/>
          </p:nvSpPr>
          <p:spPr>
            <a:xfrm>
              <a:off x="8256024" y="1268976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04" name="Rectangle 203">
              <a:extLst>
                <a:ext uri="{FF2B5EF4-FFF2-40B4-BE49-F238E27FC236}">
                  <a16:creationId xmlns:a16="http://schemas.microsoft.com/office/drawing/2014/main" id="{721EBE2D-4561-6578-CD0F-2024AD54A09B}"/>
                </a:ext>
              </a:extLst>
            </p:cNvPr>
            <p:cNvSpPr/>
            <p:nvPr/>
          </p:nvSpPr>
          <p:spPr>
            <a:xfrm>
              <a:off x="8976032" y="1268976"/>
              <a:ext cx="630007" cy="630007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</a:rPr>
                <a:t>1</a:t>
              </a:r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05" name="Rectangle 204">
              <a:extLst>
                <a:ext uri="{FF2B5EF4-FFF2-40B4-BE49-F238E27FC236}">
                  <a16:creationId xmlns:a16="http://schemas.microsoft.com/office/drawing/2014/main" id="{C7096E2E-37A8-3428-72F5-9C79777B3C07}"/>
                </a:ext>
              </a:extLst>
            </p:cNvPr>
            <p:cNvSpPr/>
            <p:nvPr/>
          </p:nvSpPr>
          <p:spPr>
            <a:xfrm>
              <a:off x="9696040" y="1268976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752826B9-67D8-1609-34E5-CB18C17F3406}"/>
                </a:ext>
              </a:extLst>
            </p:cNvPr>
            <p:cNvSpPr/>
            <p:nvPr/>
          </p:nvSpPr>
          <p:spPr>
            <a:xfrm>
              <a:off x="7536016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B31E512C-3C2C-2BF2-227C-3391538B9D9A}"/>
                </a:ext>
              </a:extLst>
            </p:cNvPr>
            <p:cNvSpPr/>
            <p:nvPr/>
          </p:nvSpPr>
          <p:spPr>
            <a:xfrm>
              <a:off x="8256024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A3B81DC6-4036-B75D-6D63-6EB650A7C502}"/>
                </a:ext>
              </a:extLst>
            </p:cNvPr>
            <p:cNvSpPr/>
            <p:nvPr/>
          </p:nvSpPr>
          <p:spPr>
            <a:xfrm>
              <a:off x="8976032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D39F7773-06E7-159D-6A53-79F6A6C8CAEB}"/>
                </a:ext>
              </a:extLst>
            </p:cNvPr>
            <p:cNvSpPr/>
            <p:nvPr/>
          </p:nvSpPr>
          <p:spPr>
            <a:xfrm>
              <a:off x="9696040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1738834F-BAA2-B207-F412-9793EC849CF6}"/>
                </a:ext>
              </a:extLst>
            </p:cNvPr>
            <p:cNvSpPr/>
            <p:nvPr/>
          </p:nvSpPr>
          <p:spPr>
            <a:xfrm>
              <a:off x="7536016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A2DD41A1-C7F8-B14D-99C3-5E57A105DE75}"/>
                </a:ext>
              </a:extLst>
            </p:cNvPr>
            <p:cNvSpPr/>
            <p:nvPr/>
          </p:nvSpPr>
          <p:spPr>
            <a:xfrm>
              <a:off x="8976032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F00E08F4-E41C-6261-A70D-2B3C077B689E}"/>
                </a:ext>
              </a:extLst>
            </p:cNvPr>
            <p:cNvSpPr/>
            <p:nvPr/>
          </p:nvSpPr>
          <p:spPr>
            <a:xfrm>
              <a:off x="9696040" y="2708992"/>
              <a:ext cx="630007" cy="630007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</a:rPr>
                <a:t>1</a:t>
              </a:r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322F4273-387E-26A9-F6E3-0C55ECBC989A}"/>
                </a:ext>
              </a:extLst>
            </p:cNvPr>
            <p:cNvSpPr/>
            <p:nvPr/>
          </p:nvSpPr>
          <p:spPr>
            <a:xfrm>
              <a:off x="7536016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EDC0C29E-9BEA-6B99-49F5-5E04DD34585B}"/>
                </a:ext>
              </a:extLst>
            </p:cNvPr>
            <p:cNvSpPr/>
            <p:nvPr/>
          </p:nvSpPr>
          <p:spPr>
            <a:xfrm>
              <a:off x="8256024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996CB0AD-6154-4921-8C8D-00BFA31F7EAE}"/>
                </a:ext>
              </a:extLst>
            </p:cNvPr>
            <p:cNvSpPr/>
            <p:nvPr/>
          </p:nvSpPr>
          <p:spPr>
            <a:xfrm>
              <a:off x="8976032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16" name="Rectangle 215">
              <a:extLst>
                <a:ext uri="{FF2B5EF4-FFF2-40B4-BE49-F238E27FC236}">
                  <a16:creationId xmlns:a16="http://schemas.microsoft.com/office/drawing/2014/main" id="{5BB32DDC-DBFE-4DB5-3BBD-87E77793E3F0}"/>
                </a:ext>
              </a:extLst>
            </p:cNvPr>
            <p:cNvSpPr/>
            <p:nvPr/>
          </p:nvSpPr>
          <p:spPr>
            <a:xfrm>
              <a:off x="9696040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2C255518-E52E-5A90-9E22-28ED94D3C780}"/>
              </a:ext>
            </a:extLst>
          </p:cNvPr>
          <p:cNvGrpSpPr/>
          <p:nvPr/>
        </p:nvGrpSpPr>
        <p:grpSpPr>
          <a:xfrm>
            <a:off x="6906009" y="-261041"/>
            <a:ext cx="3600040" cy="3600040"/>
            <a:chOff x="6816008" y="548968"/>
            <a:chExt cx="3600040" cy="3600040"/>
          </a:xfrm>
          <a:scene3d>
            <a:camera prst="perspectiveFront" fov="0">
              <a:rot lat="18600000" lon="2400000" rev="19620000"/>
            </a:camera>
            <a:lightRig rig="threePt" dir="t"/>
          </a:scene3d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28C8CEA7-0AB4-856E-5474-A16923802299}"/>
                    </a:ext>
                  </a:extLst>
                </p:cNvPr>
                <p:cNvSpPr/>
                <p:nvPr/>
              </p:nvSpPr>
              <p:spPr>
                <a:xfrm>
                  <a:off x="7536016" y="548968"/>
                  <a:ext cx="720008" cy="720008"/>
                </a:xfrm>
                <a:prstGeom prst="rect">
                  <a:avLst/>
                </a:prstGeom>
                <a:noFill/>
                <a:ln>
                  <a:noFill/>
                </a:ln>
                <a:sp3d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GB" sz="2800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GB" sz="2800" i="1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GB" sz="2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28C8CEA7-0AB4-856E-5474-A1692380229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36016" y="548968"/>
                  <a:ext cx="720008" cy="720008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51031835-48E0-3F0F-2CD2-46A8DB19018E}"/>
                    </a:ext>
                  </a:extLst>
                </p:cNvPr>
                <p:cNvSpPr/>
                <p:nvPr/>
              </p:nvSpPr>
              <p:spPr>
                <a:xfrm>
                  <a:off x="8256024" y="548968"/>
                  <a:ext cx="720008" cy="720008"/>
                </a:xfrm>
                <a:prstGeom prst="rect">
                  <a:avLst/>
                </a:prstGeom>
                <a:noFill/>
                <a:ln>
                  <a:noFill/>
                </a:ln>
                <a:sp3d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GB" sz="2800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800" b="0" i="1" smtClean="0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GB" sz="2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51031835-48E0-3F0F-2CD2-46A8DB19018E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56024" y="548968"/>
                  <a:ext cx="720008" cy="720008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58103F1-DA22-8884-BB55-AFB9AD2699EA}"/>
                    </a:ext>
                  </a:extLst>
                </p:cNvPr>
                <p:cNvSpPr/>
                <p:nvPr/>
              </p:nvSpPr>
              <p:spPr>
                <a:xfrm>
                  <a:off x="8976032" y="548968"/>
                  <a:ext cx="720008" cy="720008"/>
                </a:xfrm>
                <a:prstGeom prst="rect">
                  <a:avLst/>
                </a:prstGeom>
                <a:noFill/>
                <a:ln>
                  <a:noFill/>
                </a:ln>
                <a:sp3d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sz="2800" i="1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GB" sz="2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58103F1-DA22-8884-BB55-AFB9AD2699E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76032" y="548968"/>
                  <a:ext cx="720008" cy="720008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30967341-866D-AB91-3F97-D5DA59AD95BA}"/>
                    </a:ext>
                  </a:extLst>
                </p:cNvPr>
                <p:cNvSpPr/>
                <p:nvPr/>
              </p:nvSpPr>
              <p:spPr>
                <a:xfrm>
                  <a:off x="9696040" y="548968"/>
                  <a:ext cx="720008" cy="720008"/>
                </a:xfrm>
                <a:prstGeom prst="rect">
                  <a:avLst/>
                </a:prstGeom>
                <a:noFill/>
                <a:ln>
                  <a:noFill/>
                </a:ln>
                <a:sp3d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sz="2800" b="0" i="1" smtClean="0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GB" sz="2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30967341-866D-AB91-3F97-D5DA59AD95B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96040" y="548968"/>
                  <a:ext cx="720008" cy="720008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AC07236F-C45F-4DAF-E48E-9014C4690D7A}"/>
                    </a:ext>
                  </a:extLst>
                </p:cNvPr>
                <p:cNvSpPr/>
                <p:nvPr/>
              </p:nvSpPr>
              <p:spPr>
                <a:xfrm>
                  <a:off x="6816008" y="1268976"/>
                  <a:ext cx="720008" cy="720008"/>
                </a:xfrm>
                <a:prstGeom prst="rect">
                  <a:avLst/>
                </a:prstGeom>
                <a:noFill/>
                <a:ln>
                  <a:noFill/>
                </a:ln>
                <a:sp3d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en-GB" sz="2800" i="1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GB" sz="2800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GB" sz="2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AC07236F-C45F-4DAF-E48E-9014C4690D7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16008" y="1268976"/>
                  <a:ext cx="720008" cy="720008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22B3B275-1B2F-B88D-EF1C-5F422A4573C7}"/>
                    </a:ext>
                  </a:extLst>
                </p:cNvPr>
                <p:cNvSpPr/>
                <p:nvPr/>
              </p:nvSpPr>
              <p:spPr>
                <a:xfrm>
                  <a:off x="6816008" y="1988984"/>
                  <a:ext cx="720008" cy="720008"/>
                </a:xfrm>
                <a:prstGeom prst="rect">
                  <a:avLst/>
                </a:prstGeom>
                <a:noFill/>
                <a:ln>
                  <a:noFill/>
                </a:ln>
                <a:sp3d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en-GB" sz="2800" i="1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8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GB" sz="2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22B3B275-1B2F-B88D-EF1C-5F422A4573C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16008" y="1988984"/>
                  <a:ext cx="720008" cy="720008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608C3EE8-20BE-79FA-A2F9-D7A35679A1BA}"/>
                    </a:ext>
                  </a:extLst>
                </p:cNvPr>
                <p:cNvSpPr/>
                <p:nvPr/>
              </p:nvSpPr>
              <p:spPr>
                <a:xfrm>
                  <a:off x="6816008" y="2708992"/>
                  <a:ext cx="720008" cy="720008"/>
                </a:xfrm>
                <a:prstGeom prst="rect">
                  <a:avLst/>
                </a:prstGeom>
                <a:noFill/>
                <a:ln>
                  <a:noFill/>
                </a:ln>
                <a:sp3d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sz="2800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GB" sz="2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608C3EE8-20BE-79FA-A2F9-D7A35679A1B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16008" y="2708992"/>
                  <a:ext cx="720008" cy="720008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2F295ABE-FD94-7F00-6368-C15F2A678118}"/>
                    </a:ext>
                  </a:extLst>
                </p:cNvPr>
                <p:cNvSpPr/>
                <p:nvPr/>
              </p:nvSpPr>
              <p:spPr>
                <a:xfrm>
                  <a:off x="6816008" y="3429000"/>
                  <a:ext cx="720008" cy="720008"/>
                </a:xfrm>
                <a:prstGeom prst="rect">
                  <a:avLst/>
                </a:prstGeom>
                <a:noFill/>
                <a:ln>
                  <a:noFill/>
                </a:ln>
                <a:sp3d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sz="28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GB" sz="2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2F295ABE-FD94-7F00-6368-C15F2A67811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16008" y="3429000"/>
                  <a:ext cx="720008" cy="720008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1D2EE291-A370-9881-F4DB-5A692B4A9CFD}"/>
                </a:ext>
              </a:extLst>
            </p:cNvPr>
            <p:cNvSpPr/>
            <p:nvPr/>
          </p:nvSpPr>
          <p:spPr>
            <a:xfrm>
              <a:off x="7536016" y="1268976"/>
              <a:ext cx="630007" cy="630007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</a:rPr>
                <a:t>1</a:t>
              </a:r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6E9B2C65-4950-E03D-F707-7EA7CFEC675F}"/>
                </a:ext>
              </a:extLst>
            </p:cNvPr>
            <p:cNvSpPr/>
            <p:nvPr/>
          </p:nvSpPr>
          <p:spPr>
            <a:xfrm>
              <a:off x="8256024" y="2708992"/>
              <a:ext cx="630007" cy="630007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</a:rPr>
                <a:t>1</a:t>
              </a:r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909004E5-F2E6-5AF5-11B5-9AA2461F8067}"/>
                </a:ext>
              </a:extLst>
            </p:cNvPr>
            <p:cNvSpPr/>
            <p:nvPr/>
          </p:nvSpPr>
          <p:spPr>
            <a:xfrm>
              <a:off x="8256024" y="1268976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14B41E55-BA97-B35D-5FD6-D41FDCF654D5}"/>
                </a:ext>
              </a:extLst>
            </p:cNvPr>
            <p:cNvSpPr/>
            <p:nvPr/>
          </p:nvSpPr>
          <p:spPr>
            <a:xfrm>
              <a:off x="8976032" y="1268976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ED83607D-7C24-E3A9-0F56-B9AE010007FB}"/>
                </a:ext>
              </a:extLst>
            </p:cNvPr>
            <p:cNvSpPr/>
            <p:nvPr/>
          </p:nvSpPr>
          <p:spPr>
            <a:xfrm>
              <a:off x="9696040" y="1268976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ECA84910-F6F6-3138-A68A-0E912D95E6D1}"/>
                </a:ext>
              </a:extLst>
            </p:cNvPr>
            <p:cNvSpPr/>
            <p:nvPr/>
          </p:nvSpPr>
          <p:spPr>
            <a:xfrm>
              <a:off x="7536016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A5275114-5249-F1E8-BC81-A094A5F02CE5}"/>
                </a:ext>
              </a:extLst>
            </p:cNvPr>
            <p:cNvSpPr/>
            <p:nvPr/>
          </p:nvSpPr>
          <p:spPr>
            <a:xfrm>
              <a:off x="8256024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27C8FB4E-0E16-AF3F-1D9E-A66E251DF97F}"/>
                </a:ext>
              </a:extLst>
            </p:cNvPr>
            <p:cNvSpPr/>
            <p:nvPr/>
          </p:nvSpPr>
          <p:spPr>
            <a:xfrm>
              <a:off x="8976032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411C3933-5E20-1566-6534-885391DEC8F7}"/>
                </a:ext>
              </a:extLst>
            </p:cNvPr>
            <p:cNvSpPr/>
            <p:nvPr/>
          </p:nvSpPr>
          <p:spPr>
            <a:xfrm>
              <a:off x="9696040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D61D5BC0-47BC-26C0-6BE2-CFEAC30F2CCB}"/>
                </a:ext>
              </a:extLst>
            </p:cNvPr>
            <p:cNvSpPr/>
            <p:nvPr/>
          </p:nvSpPr>
          <p:spPr>
            <a:xfrm>
              <a:off x="7536016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72236C6D-FA20-BAA4-6AD1-C6DDDCB18A9F}"/>
                </a:ext>
              </a:extLst>
            </p:cNvPr>
            <p:cNvSpPr/>
            <p:nvPr/>
          </p:nvSpPr>
          <p:spPr>
            <a:xfrm>
              <a:off x="8976032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6F584C56-A63C-16ED-6F31-C70ACD832B4F}"/>
                </a:ext>
              </a:extLst>
            </p:cNvPr>
            <p:cNvSpPr/>
            <p:nvPr/>
          </p:nvSpPr>
          <p:spPr>
            <a:xfrm>
              <a:off x="9696040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384FF9F3-32B4-579E-4AB1-64A6AFF1C549}"/>
                </a:ext>
              </a:extLst>
            </p:cNvPr>
            <p:cNvSpPr/>
            <p:nvPr/>
          </p:nvSpPr>
          <p:spPr>
            <a:xfrm>
              <a:off x="7536016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1E5D89D1-3D29-F2B3-7170-CC9B047332B6}"/>
                </a:ext>
              </a:extLst>
            </p:cNvPr>
            <p:cNvSpPr/>
            <p:nvPr/>
          </p:nvSpPr>
          <p:spPr>
            <a:xfrm>
              <a:off x="8256024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69FF9555-738D-20ED-FBA3-BDB98AA6E360}"/>
                </a:ext>
              </a:extLst>
            </p:cNvPr>
            <p:cNvSpPr/>
            <p:nvPr/>
          </p:nvSpPr>
          <p:spPr>
            <a:xfrm>
              <a:off x="8976032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4CF26362-3C26-BB7A-74E6-E14A98C52534}"/>
                </a:ext>
              </a:extLst>
            </p:cNvPr>
            <p:cNvSpPr/>
            <p:nvPr/>
          </p:nvSpPr>
          <p:spPr>
            <a:xfrm>
              <a:off x="9696040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8" name="TextBox 267">
                <a:extLst>
                  <a:ext uri="{FF2B5EF4-FFF2-40B4-BE49-F238E27FC236}">
                    <a16:creationId xmlns:a16="http://schemas.microsoft.com/office/drawing/2014/main" id="{0B27D748-685C-48AC-4BC7-05FFBF525359}"/>
                  </a:ext>
                </a:extLst>
              </p:cNvPr>
              <p:cNvSpPr txBox="1"/>
              <p:nvPr/>
            </p:nvSpPr>
            <p:spPr>
              <a:xfrm>
                <a:off x="1055944" y="5679025"/>
                <a:ext cx="468005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8</m:t>
                    </m:r>
                    <m:d>
                      <m:dPr>
                        <m:ctrlPr>
                          <a:rPr lang="en-US" sz="3600" b="0" i="1" smtClean="0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0" i="1" smtClean="0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×2</m:t>
                        </m:r>
                      </m:e>
                    </m:d>
                  </m:oMath>
                </a14:m>
                <a:r>
                  <a:rPr lang="en-GB" sz="3600" dirty="0"/>
                  <a:t> multiplications</a:t>
                </a:r>
              </a:p>
            </p:txBody>
          </p:sp>
        </mc:Choice>
        <mc:Fallback xmlns="">
          <p:sp>
            <p:nvSpPr>
              <p:cNvPr id="268" name="TextBox 267">
                <a:extLst>
                  <a:ext uri="{FF2B5EF4-FFF2-40B4-BE49-F238E27FC236}">
                    <a16:creationId xmlns:a16="http://schemas.microsoft.com/office/drawing/2014/main" id="{0B27D748-685C-48AC-4BC7-05FFBF5253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944" y="5679025"/>
                <a:ext cx="4680051" cy="646331"/>
              </a:xfrm>
              <a:prstGeom prst="rect">
                <a:avLst/>
              </a:prstGeom>
              <a:blipFill>
                <a:blip r:embed="rId17"/>
                <a:stretch>
                  <a:fillRect t="-15094" r="-781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71015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C8B4DA-B6FF-978B-BC4B-32338079BA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Rectangle 297">
            <a:extLst>
              <a:ext uri="{FF2B5EF4-FFF2-40B4-BE49-F238E27FC236}">
                <a16:creationId xmlns:a16="http://schemas.microsoft.com/office/drawing/2014/main" id="{34576A55-CFBE-516B-B796-4818DBA9E241}"/>
              </a:ext>
            </a:extLst>
          </p:cNvPr>
          <p:cNvSpPr/>
          <p:nvPr/>
        </p:nvSpPr>
        <p:spPr>
          <a:xfrm>
            <a:off x="3486000" y="2619000"/>
            <a:ext cx="6120000" cy="630000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5F850AD-B056-0F5E-65E5-7C7644C9BBD6}"/>
                  </a:ext>
                </a:extLst>
              </p:cNvPr>
              <p:cNvSpPr txBox="1"/>
              <p:nvPr/>
            </p:nvSpPr>
            <p:spPr>
              <a:xfrm>
                <a:off x="1055943" y="908972"/>
                <a:ext cx="5040057" cy="17113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≔</m:t>
                      </m:r>
                      <m:nary>
                        <m:naryPr>
                          <m:chr m:val="∑"/>
                          <m:ctrlPr>
                            <a:rPr lang="en-GB" sz="3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sz="3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GB" sz="3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GB" sz="3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en-GB" sz="3600" b="0" i="1" smtClean="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GB" sz="3600" b="0" i="1" smtClean="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GB" sz="3600" b="0" i="1" smtClean="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en-GB" sz="3600" b="0" i="1" smtClean="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  <m:e>
                              <m:nary>
                                <m:naryPr>
                                  <m:chr m:val="∑"/>
                                  <m:ctrlPr>
                                    <a:rPr lang="en-GB" sz="3600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GB" sz="3600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GB" sz="3600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=0</m:t>
                                  </m:r>
                                </m:sub>
                                <m:sup>
                                  <m:r>
                                    <a:rPr lang="en-GB" sz="3600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n-GB" sz="3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3600" b="0" i="1" smtClean="0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  <m:sub>
                                      <m:r>
                                        <a:rPr lang="en-GB" sz="3600" b="0" i="1" smtClean="0">
                                          <a:solidFill>
                                            <a:schemeClr val="accent6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GB" sz="3600" b="0" i="1" smtClean="0">
                                          <a:solidFill>
                                            <a:schemeClr val="accent2">
                                              <a:lumMod val="7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GB" sz="3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3600" b="0" i="1" smtClean="0">
                                          <a:latin typeface="Cambria Math" panose="02040503050406030204" pitchFamily="18" charset="0"/>
                                        </a:rPr>
                                        <m:t>𝑌</m:t>
                                      </m:r>
                                    </m:e>
                                    <m:sub>
                                      <m:r>
                                        <a:rPr lang="en-GB" sz="3600" b="0" i="1" smtClean="0">
                                          <a:solidFill>
                                            <a:schemeClr val="accent2">
                                              <a:lumMod val="7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  <m:r>
                                        <a:rPr lang="en-GB" sz="3600" b="0" i="1" smtClean="0">
                                          <a:solidFill>
                                            <a:schemeClr val="accent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GB" sz="3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3600" b="0" i="1" smtClean="0">
                                          <a:latin typeface="Cambria Math" panose="02040503050406030204" pitchFamily="18" charset="0"/>
                                        </a:rPr>
                                        <m:t>𝑍</m:t>
                                      </m:r>
                                    </m:e>
                                    <m:sub>
                                      <m:r>
                                        <a:rPr lang="en-GB" sz="3600" b="0" i="1" smtClean="0">
                                          <a:solidFill>
                                            <a:schemeClr val="accent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  <m:r>
                                        <a:rPr lang="en-GB" sz="3600" b="0" i="1" smtClean="0">
                                          <a:solidFill>
                                            <a:schemeClr val="accent6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nary>
                        </m:e>
                      </m:nary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BE9860D-FE9F-4760-639E-9547B0AED6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943" y="908972"/>
                <a:ext cx="5040057" cy="171130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8" name="TextBox 267">
                <a:extLst>
                  <a:ext uri="{FF2B5EF4-FFF2-40B4-BE49-F238E27FC236}">
                    <a16:creationId xmlns:a16="http://schemas.microsoft.com/office/drawing/2014/main" id="{C35790AF-DD7B-1D1E-9107-8CE61A975375}"/>
                  </a:ext>
                </a:extLst>
              </p:cNvPr>
              <p:cNvSpPr txBox="1"/>
              <p:nvPr/>
            </p:nvSpPr>
            <p:spPr>
              <a:xfrm>
                <a:off x="3755974" y="5454000"/>
                <a:ext cx="468005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</a:rPr>
                      <m:t>7</m:t>
                    </m:r>
                    <m:d>
                      <m:dPr>
                        <m:ctrlPr>
                          <a:rPr lang="en-US" sz="3600" b="0" i="1" smtClean="0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0" i="1" smtClean="0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×2</m:t>
                        </m:r>
                      </m:e>
                    </m:d>
                  </m:oMath>
                </a14:m>
                <a:r>
                  <a:rPr lang="en-GB" sz="3600" dirty="0"/>
                  <a:t> multiplications</a:t>
                </a:r>
              </a:p>
            </p:txBody>
          </p:sp>
        </mc:Choice>
        <mc:Fallback xmlns="">
          <p:sp>
            <p:nvSpPr>
              <p:cNvPr id="268" name="TextBox 267">
                <a:extLst>
                  <a:ext uri="{FF2B5EF4-FFF2-40B4-BE49-F238E27FC236}">
                    <a16:creationId xmlns:a16="http://schemas.microsoft.com/office/drawing/2014/main" id="{C35790AF-DD7B-1D1E-9107-8CE61A9753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5974" y="5454000"/>
                <a:ext cx="4680051" cy="646331"/>
              </a:xfrm>
              <a:prstGeom prst="rect">
                <a:avLst/>
              </a:prstGeom>
              <a:blipFill>
                <a:blip r:embed="rId3"/>
                <a:stretch>
                  <a:fillRect t="-15094" r="-781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7E6546B5-7D4D-9257-62D9-DA08EDFD5B03}"/>
                  </a:ext>
                </a:extLst>
              </p:cNvPr>
              <p:cNvSpPr/>
              <p:nvPr/>
            </p:nvSpPr>
            <p:spPr>
              <a:xfrm>
                <a:off x="10866053" y="-1521055"/>
                <a:ext cx="720008" cy="72000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GB" sz="28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sz="28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7E6546B5-7D4D-9257-62D9-DA08EDFD5B0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66053" y="-1521055"/>
                <a:ext cx="720008" cy="72000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DEA39587-1164-F18D-3693-194B8B40BCDE}"/>
                  </a:ext>
                </a:extLst>
              </p:cNvPr>
              <p:cNvSpPr/>
              <p:nvPr/>
            </p:nvSpPr>
            <p:spPr>
              <a:xfrm>
                <a:off x="10866053" y="-1521055"/>
                <a:ext cx="720008" cy="72000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GB" sz="28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sz="2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DEA39587-1164-F18D-3693-194B8B40BCD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66053" y="-1521055"/>
                <a:ext cx="720008" cy="7200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489FF652-AFE0-761F-7016-0D31F8A656A9}"/>
                  </a:ext>
                </a:extLst>
              </p:cNvPr>
              <p:cNvSpPr/>
              <p:nvPr/>
            </p:nvSpPr>
            <p:spPr>
              <a:xfrm>
                <a:off x="10866053" y="-1521055"/>
                <a:ext cx="720008" cy="72000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28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489FF652-AFE0-761F-7016-0D31F8A656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66053" y="-1521055"/>
                <a:ext cx="720008" cy="72000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B8D9B3E0-1EAE-49E9-818A-A74D37086E76}"/>
                  </a:ext>
                </a:extLst>
              </p:cNvPr>
              <p:cNvSpPr/>
              <p:nvPr/>
            </p:nvSpPr>
            <p:spPr>
              <a:xfrm>
                <a:off x="10866053" y="-1521055"/>
                <a:ext cx="720008" cy="72000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2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B8D9B3E0-1EAE-49E9-818A-A74D37086E7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66053" y="-1521055"/>
                <a:ext cx="720008" cy="72000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>
            <a:extLst>
              <a:ext uri="{FF2B5EF4-FFF2-40B4-BE49-F238E27FC236}">
                <a16:creationId xmlns:a16="http://schemas.microsoft.com/office/drawing/2014/main" id="{53612B0B-6ED6-FBFD-9A1A-86C7A9139DC4}"/>
              </a:ext>
            </a:extLst>
          </p:cNvPr>
          <p:cNvGrpSpPr/>
          <p:nvPr/>
        </p:nvGrpSpPr>
        <p:grpSpPr>
          <a:xfrm>
            <a:off x="6906009" y="-3141073"/>
            <a:ext cx="3600040" cy="3600040"/>
            <a:chOff x="6816008" y="548968"/>
            <a:chExt cx="3600040" cy="3600040"/>
          </a:xfrm>
          <a:scene3d>
            <a:camera prst="perspectiveFront" fov="0">
              <a:rot lat="18600000" lon="2400000" rev="19620000"/>
            </a:camera>
            <a:lightRig rig="threePt" dir="t"/>
          </a:scene3d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EAEFD71-78D2-C4D6-47B7-305EFBBF19D7}"/>
                </a:ext>
              </a:extLst>
            </p:cNvPr>
            <p:cNvSpPr/>
            <p:nvPr/>
          </p:nvSpPr>
          <p:spPr>
            <a:xfrm>
              <a:off x="7536016" y="548968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4952D7E-9273-B4F1-E198-3BE36F95E7F8}"/>
                </a:ext>
              </a:extLst>
            </p:cNvPr>
            <p:cNvSpPr/>
            <p:nvPr/>
          </p:nvSpPr>
          <p:spPr>
            <a:xfrm>
              <a:off x="8256024" y="548968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31A0F8B-118A-F196-C7BF-CCDB38F48463}"/>
                </a:ext>
              </a:extLst>
            </p:cNvPr>
            <p:cNvSpPr/>
            <p:nvPr/>
          </p:nvSpPr>
          <p:spPr>
            <a:xfrm>
              <a:off x="8976032" y="548968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D74594D-B697-5B7A-A5D6-FAAF0BDAE52E}"/>
                </a:ext>
              </a:extLst>
            </p:cNvPr>
            <p:cNvSpPr/>
            <p:nvPr/>
          </p:nvSpPr>
          <p:spPr>
            <a:xfrm>
              <a:off x="9696040" y="548968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2A0B5DE-8EF3-715E-ADEE-D1AA8568D998}"/>
                </a:ext>
              </a:extLst>
            </p:cNvPr>
            <p:cNvSpPr/>
            <p:nvPr/>
          </p:nvSpPr>
          <p:spPr>
            <a:xfrm>
              <a:off x="6816008" y="1268976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8D62DE4-C17B-2274-3F3B-E3FD0A61C36E}"/>
                </a:ext>
              </a:extLst>
            </p:cNvPr>
            <p:cNvSpPr/>
            <p:nvPr/>
          </p:nvSpPr>
          <p:spPr>
            <a:xfrm>
              <a:off x="6816008" y="1988984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460BAAE-0C1F-960D-A684-0D1EE430A618}"/>
                </a:ext>
              </a:extLst>
            </p:cNvPr>
            <p:cNvSpPr/>
            <p:nvPr/>
          </p:nvSpPr>
          <p:spPr>
            <a:xfrm>
              <a:off x="6816008" y="2708992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23230E4-9938-14C8-E7FA-5947F84787DE}"/>
                </a:ext>
              </a:extLst>
            </p:cNvPr>
            <p:cNvSpPr/>
            <p:nvPr/>
          </p:nvSpPr>
          <p:spPr>
            <a:xfrm>
              <a:off x="6816008" y="3429000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7A1D46F-2B83-6F17-516E-D9E8DAB08AAB}"/>
                </a:ext>
              </a:extLst>
            </p:cNvPr>
            <p:cNvSpPr/>
            <p:nvPr/>
          </p:nvSpPr>
          <p:spPr>
            <a:xfrm>
              <a:off x="7536016" y="1268976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630AB80-BBE6-9D54-2143-EB8C173461D7}"/>
                </a:ext>
              </a:extLst>
            </p:cNvPr>
            <p:cNvSpPr/>
            <p:nvPr/>
          </p:nvSpPr>
          <p:spPr>
            <a:xfrm>
              <a:off x="8256024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74117D4-7DB3-BC48-B9C9-D066CE714C16}"/>
                </a:ext>
              </a:extLst>
            </p:cNvPr>
            <p:cNvSpPr/>
            <p:nvPr/>
          </p:nvSpPr>
          <p:spPr>
            <a:xfrm>
              <a:off x="8256024" y="1268976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337FBE0-9D85-A371-AFDF-C3BD94788009}"/>
                </a:ext>
              </a:extLst>
            </p:cNvPr>
            <p:cNvSpPr/>
            <p:nvPr/>
          </p:nvSpPr>
          <p:spPr>
            <a:xfrm>
              <a:off x="8976032" y="1268976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BB598F4-A35E-D887-E158-185B4A4300C7}"/>
                </a:ext>
              </a:extLst>
            </p:cNvPr>
            <p:cNvSpPr/>
            <p:nvPr/>
          </p:nvSpPr>
          <p:spPr>
            <a:xfrm>
              <a:off x="9696040" y="1268976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B762F17-C93C-DFCC-2C6B-55F3F7031878}"/>
                </a:ext>
              </a:extLst>
            </p:cNvPr>
            <p:cNvSpPr/>
            <p:nvPr/>
          </p:nvSpPr>
          <p:spPr>
            <a:xfrm>
              <a:off x="7536016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992D076D-C891-D244-1B06-21BEAAD00A55}"/>
                </a:ext>
              </a:extLst>
            </p:cNvPr>
            <p:cNvSpPr/>
            <p:nvPr/>
          </p:nvSpPr>
          <p:spPr>
            <a:xfrm>
              <a:off x="8256024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E731682A-26FB-178D-EEA8-24EAC3B3EADE}"/>
                </a:ext>
              </a:extLst>
            </p:cNvPr>
            <p:cNvSpPr/>
            <p:nvPr/>
          </p:nvSpPr>
          <p:spPr>
            <a:xfrm>
              <a:off x="8976032" y="1988984"/>
              <a:ext cx="630007" cy="630007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</a:rPr>
                <a:t>1</a:t>
              </a:r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FBAAB7C-C44A-62B3-19E5-E68690C9F1F0}"/>
                </a:ext>
              </a:extLst>
            </p:cNvPr>
            <p:cNvSpPr/>
            <p:nvPr/>
          </p:nvSpPr>
          <p:spPr>
            <a:xfrm>
              <a:off x="9696040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5FD557CB-0BC8-C326-272C-4D47B88BEDD2}"/>
                </a:ext>
              </a:extLst>
            </p:cNvPr>
            <p:cNvSpPr/>
            <p:nvPr/>
          </p:nvSpPr>
          <p:spPr>
            <a:xfrm>
              <a:off x="7536016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5AD110F9-027A-B908-6D2B-084884B3802B}"/>
                </a:ext>
              </a:extLst>
            </p:cNvPr>
            <p:cNvSpPr/>
            <p:nvPr/>
          </p:nvSpPr>
          <p:spPr>
            <a:xfrm>
              <a:off x="8976032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3B88258E-8245-AA93-8F58-AF74A96CB199}"/>
                </a:ext>
              </a:extLst>
            </p:cNvPr>
            <p:cNvSpPr/>
            <p:nvPr/>
          </p:nvSpPr>
          <p:spPr>
            <a:xfrm>
              <a:off x="9696040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9B82D67E-EB52-8796-8E0D-F0DE683BA317}"/>
                </a:ext>
              </a:extLst>
            </p:cNvPr>
            <p:cNvSpPr/>
            <p:nvPr/>
          </p:nvSpPr>
          <p:spPr>
            <a:xfrm>
              <a:off x="7536016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2B389D2D-F4C5-D961-7C6B-2DB43C1C90ED}"/>
                </a:ext>
              </a:extLst>
            </p:cNvPr>
            <p:cNvSpPr/>
            <p:nvPr/>
          </p:nvSpPr>
          <p:spPr>
            <a:xfrm>
              <a:off x="8256024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B5D1CED2-D78D-A564-EBE3-BAE69DBC0DC1}"/>
                </a:ext>
              </a:extLst>
            </p:cNvPr>
            <p:cNvSpPr/>
            <p:nvPr/>
          </p:nvSpPr>
          <p:spPr>
            <a:xfrm>
              <a:off x="8976032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2FAC5066-FF9A-77F9-2049-553F97439DDB}"/>
                </a:ext>
              </a:extLst>
            </p:cNvPr>
            <p:cNvSpPr/>
            <p:nvPr/>
          </p:nvSpPr>
          <p:spPr>
            <a:xfrm>
              <a:off x="9696040" y="3429000"/>
              <a:ext cx="630007" cy="630007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</a:rPr>
                <a:t>1</a:t>
              </a:r>
              <a:endParaRPr lang="en-GB" sz="36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0419452-9E03-45A0-883C-9C3B88EDD133}"/>
              </a:ext>
            </a:extLst>
          </p:cNvPr>
          <p:cNvGrpSpPr/>
          <p:nvPr/>
        </p:nvGrpSpPr>
        <p:grpSpPr>
          <a:xfrm>
            <a:off x="6906009" y="-3141073"/>
            <a:ext cx="3600040" cy="3600040"/>
            <a:chOff x="6816008" y="548968"/>
            <a:chExt cx="3600040" cy="3600040"/>
          </a:xfrm>
          <a:scene3d>
            <a:camera prst="perspectiveFront" fov="0">
              <a:rot lat="18600000" lon="2400000" rev="19620000"/>
            </a:camera>
            <a:lightRig rig="threePt" dir="t"/>
          </a:scene3d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D007528-635B-FF0C-74E7-1A9CFECA53B1}"/>
                </a:ext>
              </a:extLst>
            </p:cNvPr>
            <p:cNvSpPr/>
            <p:nvPr/>
          </p:nvSpPr>
          <p:spPr>
            <a:xfrm>
              <a:off x="7536016" y="548968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5B17599D-DC14-78ED-DDC6-49B58BBECC1C}"/>
                </a:ext>
              </a:extLst>
            </p:cNvPr>
            <p:cNvSpPr/>
            <p:nvPr/>
          </p:nvSpPr>
          <p:spPr>
            <a:xfrm>
              <a:off x="8256024" y="548968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EEDBA653-6D4A-924A-345A-0314567A6567}"/>
                </a:ext>
              </a:extLst>
            </p:cNvPr>
            <p:cNvSpPr/>
            <p:nvPr/>
          </p:nvSpPr>
          <p:spPr>
            <a:xfrm>
              <a:off x="8976032" y="548968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AE5A6FC6-DD45-80C5-1492-8323D19E8ECF}"/>
                </a:ext>
              </a:extLst>
            </p:cNvPr>
            <p:cNvSpPr/>
            <p:nvPr/>
          </p:nvSpPr>
          <p:spPr>
            <a:xfrm>
              <a:off x="9696040" y="548968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0F956DFD-B4BD-BFCE-B8BA-C8E17B152036}"/>
                </a:ext>
              </a:extLst>
            </p:cNvPr>
            <p:cNvSpPr/>
            <p:nvPr/>
          </p:nvSpPr>
          <p:spPr>
            <a:xfrm>
              <a:off x="6816008" y="1268976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52EDE29A-1F03-A56A-2D50-1F4702452C27}"/>
                </a:ext>
              </a:extLst>
            </p:cNvPr>
            <p:cNvSpPr/>
            <p:nvPr/>
          </p:nvSpPr>
          <p:spPr>
            <a:xfrm>
              <a:off x="6816008" y="1988984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291AB991-5722-7ACC-3FF5-B5D8355F61C6}"/>
                </a:ext>
              </a:extLst>
            </p:cNvPr>
            <p:cNvSpPr/>
            <p:nvPr/>
          </p:nvSpPr>
          <p:spPr>
            <a:xfrm>
              <a:off x="6816008" y="2708992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5168DC44-C916-BE91-8E7C-483EE45A1EFE}"/>
                </a:ext>
              </a:extLst>
            </p:cNvPr>
            <p:cNvSpPr/>
            <p:nvPr/>
          </p:nvSpPr>
          <p:spPr>
            <a:xfrm>
              <a:off x="6816008" y="3429000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27027B85-FFE5-BE2F-200F-771C4C8EFEE2}"/>
                </a:ext>
              </a:extLst>
            </p:cNvPr>
            <p:cNvSpPr/>
            <p:nvPr/>
          </p:nvSpPr>
          <p:spPr>
            <a:xfrm>
              <a:off x="7536016" y="1268976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98D42E3F-DCFB-1A1F-9301-CC6B668C7486}"/>
                </a:ext>
              </a:extLst>
            </p:cNvPr>
            <p:cNvSpPr/>
            <p:nvPr/>
          </p:nvSpPr>
          <p:spPr>
            <a:xfrm>
              <a:off x="8256024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03BFBF8F-10BB-8237-EBA9-A5BFE535C6AF}"/>
                </a:ext>
              </a:extLst>
            </p:cNvPr>
            <p:cNvSpPr/>
            <p:nvPr/>
          </p:nvSpPr>
          <p:spPr>
            <a:xfrm>
              <a:off x="8256024" y="1268976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D52F315C-90BB-45E5-10D9-7AE7B4FEC6DA}"/>
                </a:ext>
              </a:extLst>
            </p:cNvPr>
            <p:cNvSpPr/>
            <p:nvPr/>
          </p:nvSpPr>
          <p:spPr>
            <a:xfrm>
              <a:off x="8976032" y="1268976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956365B5-8869-7F46-26A0-F9247AD1F8CC}"/>
                </a:ext>
              </a:extLst>
            </p:cNvPr>
            <p:cNvSpPr/>
            <p:nvPr/>
          </p:nvSpPr>
          <p:spPr>
            <a:xfrm>
              <a:off x="9696040" y="1268976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FC01672D-811C-5167-2F35-EA474C6DFFBF}"/>
                </a:ext>
              </a:extLst>
            </p:cNvPr>
            <p:cNvSpPr/>
            <p:nvPr/>
          </p:nvSpPr>
          <p:spPr>
            <a:xfrm>
              <a:off x="7536016" y="1988984"/>
              <a:ext cx="630007" cy="630007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</a:rPr>
                <a:t>1</a:t>
              </a:r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7BE6E094-B23E-2FFA-5C7D-77ED272D6F31}"/>
                </a:ext>
              </a:extLst>
            </p:cNvPr>
            <p:cNvSpPr/>
            <p:nvPr/>
          </p:nvSpPr>
          <p:spPr>
            <a:xfrm>
              <a:off x="8256024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4FAC9776-ADAF-EB7D-D77C-33AE67E6A302}"/>
                </a:ext>
              </a:extLst>
            </p:cNvPr>
            <p:cNvSpPr/>
            <p:nvPr/>
          </p:nvSpPr>
          <p:spPr>
            <a:xfrm>
              <a:off x="8976032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22A7F134-A80E-F262-3BAC-80D2C05E5147}"/>
                </a:ext>
              </a:extLst>
            </p:cNvPr>
            <p:cNvSpPr/>
            <p:nvPr/>
          </p:nvSpPr>
          <p:spPr>
            <a:xfrm>
              <a:off x="9696040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084E651B-79AD-0CDA-CA94-2B5FA3227FD0}"/>
                </a:ext>
              </a:extLst>
            </p:cNvPr>
            <p:cNvSpPr/>
            <p:nvPr/>
          </p:nvSpPr>
          <p:spPr>
            <a:xfrm>
              <a:off x="7536016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FAA958E9-01B1-765E-C358-85A9858C13BE}"/>
                </a:ext>
              </a:extLst>
            </p:cNvPr>
            <p:cNvSpPr/>
            <p:nvPr/>
          </p:nvSpPr>
          <p:spPr>
            <a:xfrm>
              <a:off x="8976032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0C64AC65-09C6-BD19-7176-A09A3ECAD8AA}"/>
                </a:ext>
              </a:extLst>
            </p:cNvPr>
            <p:cNvSpPr/>
            <p:nvPr/>
          </p:nvSpPr>
          <p:spPr>
            <a:xfrm>
              <a:off x="9696040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3C8EB09E-D5E3-0D85-58F3-695888399B5F}"/>
                </a:ext>
              </a:extLst>
            </p:cNvPr>
            <p:cNvSpPr/>
            <p:nvPr/>
          </p:nvSpPr>
          <p:spPr>
            <a:xfrm>
              <a:off x="7536016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FDE1B346-63D5-2B68-BC61-FA9A2151AC92}"/>
                </a:ext>
              </a:extLst>
            </p:cNvPr>
            <p:cNvSpPr/>
            <p:nvPr/>
          </p:nvSpPr>
          <p:spPr>
            <a:xfrm>
              <a:off x="8256024" y="3429000"/>
              <a:ext cx="630007" cy="630007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</a:rPr>
                <a:t>1</a:t>
              </a:r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9A9933C3-749B-658D-A7A9-2AA8AE16A1DC}"/>
                </a:ext>
              </a:extLst>
            </p:cNvPr>
            <p:cNvSpPr/>
            <p:nvPr/>
          </p:nvSpPr>
          <p:spPr>
            <a:xfrm>
              <a:off x="8976032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EA120544-8417-1CDB-60C5-D51DC4E0D858}"/>
                </a:ext>
              </a:extLst>
            </p:cNvPr>
            <p:cNvSpPr/>
            <p:nvPr/>
          </p:nvSpPr>
          <p:spPr>
            <a:xfrm>
              <a:off x="9696040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B79045C1-336D-F257-04E2-646FC86232F3}"/>
              </a:ext>
            </a:extLst>
          </p:cNvPr>
          <p:cNvGrpSpPr/>
          <p:nvPr/>
        </p:nvGrpSpPr>
        <p:grpSpPr>
          <a:xfrm>
            <a:off x="6906009" y="-3141073"/>
            <a:ext cx="3600040" cy="3600040"/>
            <a:chOff x="6816008" y="548968"/>
            <a:chExt cx="3600040" cy="3600040"/>
          </a:xfrm>
          <a:scene3d>
            <a:camera prst="perspectiveFront" fov="0">
              <a:rot lat="18600000" lon="2400000" rev="19620000"/>
            </a:camera>
            <a:lightRig rig="threePt" dir="t"/>
          </a:scene3d>
        </p:grpSpPr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35F05899-6B82-AEC7-B6C8-636CB2A08ED7}"/>
                </a:ext>
              </a:extLst>
            </p:cNvPr>
            <p:cNvSpPr/>
            <p:nvPr/>
          </p:nvSpPr>
          <p:spPr>
            <a:xfrm>
              <a:off x="7536016" y="548968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5DD0C682-24DF-48C5-7C40-ED88C74E1075}"/>
                </a:ext>
              </a:extLst>
            </p:cNvPr>
            <p:cNvSpPr/>
            <p:nvPr/>
          </p:nvSpPr>
          <p:spPr>
            <a:xfrm>
              <a:off x="8256024" y="548968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E69514A4-04D2-DC53-1E2F-84C97B7F12EC}"/>
                </a:ext>
              </a:extLst>
            </p:cNvPr>
            <p:cNvSpPr/>
            <p:nvPr/>
          </p:nvSpPr>
          <p:spPr>
            <a:xfrm>
              <a:off x="8976032" y="548968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D23837A0-3552-44F6-D0D2-1170E4C85024}"/>
                </a:ext>
              </a:extLst>
            </p:cNvPr>
            <p:cNvSpPr/>
            <p:nvPr/>
          </p:nvSpPr>
          <p:spPr>
            <a:xfrm>
              <a:off x="9696040" y="548968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72A64059-4BEA-FE5F-454B-7E361E86EFE3}"/>
                </a:ext>
              </a:extLst>
            </p:cNvPr>
            <p:cNvSpPr/>
            <p:nvPr/>
          </p:nvSpPr>
          <p:spPr>
            <a:xfrm>
              <a:off x="6816008" y="1268976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2ECF42AB-F977-8265-AB64-341E07B3C434}"/>
                </a:ext>
              </a:extLst>
            </p:cNvPr>
            <p:cNvSpPr/>
            <p:nvPr/>
          </p:nvSpPr>
          <p:spPr>
            <a:xfrm>
              <a:off x="6816008" y="1988984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2EAF1165-E94C-C0AC-A469-80D7DC87E9E3}"/>
                </a:ext>
              </a:extLst>
            </p:cNvPr>
            <p:cNvSpPr/>
            <p:nvPr/>
          </p:nvSpPr>
          <p:spPr>
            <a:xfrm>
              <a:off x="6816008" y="2708992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9E5FABED-4CAA-34B9-673E-5C6175CEF95B}"/>
                </a:ext>
              </a:extLst>
            </p:cNvPr>
            <p:cNvSpPr/>
            <p:nvPr/>
          </p:nvSpPr>
          <p:spPr>
            <a:xfrm>
              <a:off x="6816008" y="3429000"/>
              <a:ext cx="720008" cy="720008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chemeClr val="tx1"/>
                </a:solidFill>
              </a:endParaRP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70161396-A9A8-06C6-F3C3-8E8AA7CBA5C8}"/>
                </a:ext>
              </a:extLst>
            </p:cNvPr>
            <p:cNvSpPr/>
            <p:nvPr/>
          </p:nvSpPr>
          <p:spPr>
            <a:xfrm>
              <a:off x="7536016" y="1268976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0EBC05ED-976C-31F1-CF75-AA1C0AAE0BAF}"/>
                </a:ext>
              </a:extLst>
            </p:cNvPr>
            <p:cNvSpPr/>
            <p:nvPr/>
          </p:nvSpPr>
          <p:spPr>
            <a:xfrm>
              <a:off x="8256024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A3A9837D-62C6-A912-CEC9-9F342E3B8AE6}"/>
                </a:ext>
              </a:extLst>
            </p:cNvPr>
            <p:cNvSpPr/>
            <p:nvPr/>
          </p:nvSpPr>
          <p:spPr>
            <a:xfrm>
              <a:off x="8256024" y="1268976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388CF322-2B6E-E7FC-4092-9EFD9B55BB62}"/>
                </a:ext>
              </a:extLst>
            </p:cNvPr>
            <p:cNvSpPr/>
            <p:nvPr/>
          </p:nvSpPr>
          <p:spPr>
            <a:xfrm>
              <a:off x="8976032" y="1268976"/>
              <a:ext cx="630007" cy="630007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</a:rPr>
                <a:t>1</a:t>
              </a:r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0872F862-CEE9-29F9-D6F5-092BA0D69BE8}"/>
                </a:ext>
              </a:extLst>
            </p:cNvPr>
            <p:cNvSpPr/>
            <p:nvPr/>
          </p:nvSpPr>
          <p:spPr>
            <a:xfrm>
              <a:off x="9696040" y="1268976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256DF5E7-4E4C-4F61-3D0F-23AB34C253BD}"/>
                </a:ext>
              </a:extLst>
            </p:cNvPr>
            <p:cNvSpPr/>
            <p:nvPr/>
          </p:nvSpPr>
          <p:spPr>
            <a:xfrm>
              <a:off x="7536016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20CA95E0-69F4-39F5-BBA8-4064A5E8C91E}"/>
                </a:ext>
              </a:extLst>
            </p:cNvPr>
            <p:cNvSpPr/>
            <p:nvPr/>
          </p:nvSpPr>
          <p:spPr>
            <a:xfrm>
              <a:off x="8256024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FF718417-0330-CBA8-085E-3908AD4627A3}"/>
                </a:ext>
              </a:extLst>
            </p:cNvPr>
            <p:cNvSpPr/>
            <p:nvPr/>
          </p:nvSpPr>
          <p:spPr>
            <a:xfrm>
              <a:off x="8976032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B7BFB8E8-F8EC-9E32-9FCD-6943B7F9848A}"/>
                </a:ext>
              </a:extLst>
            </p:cNvPr>
            <p:cNvSpPr/>
            <p:nvPr/>
          </p:nvSpPr>
          <p:spPr>
            <a:xfrm>
              <a:off x="9696040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6105FF3A-3BB3-A4D7-84A1-5732663A0D9A}"/>
                </a:ext>
              </a:extLst>
            </p:cNvPr>
            <p:cNvSpPr/>
            <p:nvPr/>
          </p:nvSpPr>
          <p:spPr>
            <a:xfrm>
              <a:off x="7536016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9EFF2847-6BBE-53EB-4F52-C22D7AFDC0E2}"/>
                </a:ext>
              </a:extLst>
            </p:cNvPr>
            <p:cNvSpPr/>
            <p:nvPr/>
          </p:nvSpPr>
          <p:spPr>
            <a:xfrm>
              <a:off x="8976032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442C09D5-DC38-C32F-5738-D1F91B04814A}"/>
                </a:ext>
              </a:extLst>
            </p:cNvPr>
            <p:cNvSpPr/>
            <p:nvPr/>
          </p:nvSpPr>
          <p:spPr>
            <a:xfrm>
              <a:off x="9696040" y="2708992"/>
              <a:ext cx="630007" cy="630007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</a:rPr>
                <a:t>1</a:t>
              </a:r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9E83900A-265F-079B-0852-A8DF4D3EBADC}"/>
                </a:ext>
              </a:extLst>
            </p:cNvPr>
            <p:cNvSpPr/>
            <p:nvPr/>
          </p:nvSpPr>
          <p:spPr>
            <a:xfrm>
              <a:off x="7536016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85B7290F-062B-2855-F654-2A47D906C9C6}"/>
                </a:ext>
              </a:extLst>
            </p:cNvPr>
            <p:cNvSpPr/>
            <p:nvPr/>
          </p:nvSpPr>
          <p:spPr>
            <a:xfrm>
              <a:off x="8256024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E3E0B7A4-C4BF-9C4C-EC25-2043B770BE63}"/>
                </a:ext>
              </a:extLst>
            </p:cNvPr>
            <p:cNvSpPr/>
            <p:nvPr/>
          </p:nvSpPr>
          <p:spPr>
            <a:xfrm>
              <a:off x="8976032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19DB8196-B67E-6809-0B16-DA6A31C32791}"/>
                </a:ext>
              </a:extLst>
            </p:cNvPr>
            <p:cNvSpPr/>
            <p:nvPr/>
          </p:nvSpPr>
          <p:spPr>
            <a:xfrm>
              <a:off x="9696040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0FA3AE49-A5D6-54C7-4437-194DB9667463}"/>
              </a:ext>
            </a:extLst>
          </p:cNvPr>
          <p:cNvGrpSpPr/>
          <p:nvPr/>
        </p:nvGrpSpPr>
        <p:grpSpPr>
          <a:xfrm>
            <a:off x="6906009" y="-3141073"/>
            <a:ext cx="3600040" cy="3600040"/>
            <a:chOff x="6816008" y="548968"/>
            <a:chExt cx="3600040" cy="3600040"/>
          </a:xfrm>
          <a:scene3d>
            <a:camera prst="perspectiveFront" fov="0">
              <a:rot lat="18600000" lon="2400000" rev="19620000"/>
            </a:camera>
            <a:lightRig rig="threePt" dir="t"/>
          </a:scene3d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4" name="Rectangle 113">
                  <a:extLst>
                    <a:ext uri="{FF2B5EF4-FFF2-40B4-BE49-F238E27FC236}">
                      <a16:creationId xmlns:a16="http://schemas.microsoft.com/office/drawing/2014/main" id="{420440C0-4A5C-D964-CDF2-2B5B2E133916}"/>
                    </a:ext>
                  </a:extLst>
                </p:cNvPr>
                <p:cNvSpPr/>
                <p:nvPr/>
              </p:nvSpPr>
              <p:spPr>
                <a:xfrm>
                  <a:off x="7536016" y="548968"/>
                  <a:ext cx="720008" cy="720008"/>
                </a:xfrm>
                <a:prstGeom prst="rect">
                  <a:avLst/>
                </a:prstGeom>
                <a:noFill/>
                <a:ln>
                  <a:noFill/>
                </a:ln>
                <a:sp3d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GB" sz="2800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GB" sz="2800" i="1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GB" sz="2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14" name="Rectangle 113">
                  <a:extLst>
                    <a:ext uri="{FF2B5EF4-FFF2-40B4-BE49-F238E27FC236}">
                      <a16:creationId xmlns:a16="http://schemas.microsoft.com/office/drawing/2014/main" id="{AF28F24C-757C-73A6-F16B-1F3ABD9953F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36016" y="548968"/>
                  <a:ext cx="720008" cy="720008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5" name="Rectangle 114">
                  <a:extLst>
                    <a:ext uri="{FF2B5EF4-FFF2-40B4-BE49-F238E27FC236}">
                      <a16:creationId xmlns:a16="http://schemas.microsoft.com/office/drawing/2014/main" id="{5757785B-B637-9A48-CDC4-51C212FCC4C6}"/>
                    </a:ext>
                  </a:extLst>
                </p:cNvPr>
                <p:cNvSpPr/>
                <p:nvPr/>
              </p:nvSpPr>
              <p:spPr>
                <a:xfrm>
                  <a:off x="8256024" y="548968"/>
                  <a:ext cx="720008" cy="720008"/>
                </a:xfrm>
                <a:prstGeom prst="rect">
                  <a:avLst/>
                </a:prstGeom>
                <a:noFill/>
                <a:ln>
                  <a:noFill/>
                </a:ln>
                <a:sp3d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GB" sz="2800" i="1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800" b="0" i="1" smtClean="0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GB" sz="2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15" name="Rectangle 114">
                  <a:extLst>
                    <a:ext uri="{FF2B5EF4-FFF2-40B4-BE49-F238E27FC236}">
                      <a16:creationId xmlns:a16="http://schemas.microsoft.com/office/drawing/2014/main" id="{B1CDEF16-32A9-46EE-957E-D6752EAFD236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56024" y="548968"/>
                  <a:ext cx="720008" cy="720008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6" name="Rectangle 115">
                  <a:extLst>
                    <a:ext uri="{FF2B5EF4-FFF2-40B4-BE49-F238E27FC236}">
                      <a16:creationId xmlns:a16="http://schemas.microsoft.com/office/drawing/2014/main" id="{D506A9D9-63AB-EE9F-D519-E82BE43C3293}"/>
                    </a:ext>
                  </a:extLst>
                </p:cNvPr>
                <p:cNvSpPr/>
                <p:nvPr/>
              </p:nvSpPr>
              <p:spPr>
                <a:xfrm>
                  <a:off x="8976032" y="548968"/>
                  <a:ext cx="720008" cy="720008"/>
                </a:xfrm>
                <a:prstGeom prst="rect">
                  <a:avLst/>
                </a:prstGeom>
                <a:noFill/>
                <a:ln>
                  <a:noFill/>
                </a:ln>
                <a:sp3d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sz="2800" i="1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GB" sz="2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16" name="Rectangle 115">
                  <a:extLst>
                    <a:ext uri="{FF2B5EF4-FFF2-40B4-BE49-F238E27FC236}">
                      <a16:creationId xmlns:a16="http://schemas.microsoft.com/office/drawing/2014/main" id="{5E2312A8-8EF6-0C26-CD01-F6DB4D0807C2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76032" y="548968"/>
                  <a:ext cx="720008" cy="720008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7" name="Rectangle 116">
                  <a:extLst>
                    <a:ext uri="{FF2B5EF4-FFF2-40B4-BE49-F238E27FC236}">
                      <a16:creationId xmlns:a16="http://schemas.microsoft.com/office/drawing/2014/main" id="{817EB263-0F22-2294-7E85-C4ED49233D5F}"/>
                    </a:ext>
                  </a:extLst>
                </p:cNvPr>
                <p:cNvSpPr/>
                <p:nvPr/>
              </p:nvSpPr>
              <p:spPr>
                <a:xfrm>
                  <a:off x="9696040" y="548968"/>
                  <a:ext cx="720008" cy="720008"/>
                </a:xfrm>
                <a:prstGeom prst="rect">
                  <a:avLst/>
                </a:prstGeom>
                <a:noFill/>
                <a:ln>
                  <a:noFill/>
                </a:ln>
                <a:sp3d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sz="2800" b="0" i="1" smtClean="0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GB" sz="2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17" name="Rectangle 116">
                  <a:extLst>
                    <a:ext uri="{FF2B5EF4-FFF2-40B4-BE49-F238E27FC236}">
                      <a16:creationId xmlns:a16="http://schemas.microsoft.com/office/drawing/2014/main" id="{B81B10FD-A016-91C2-B8E5-D60866F2AF3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96040" y="548968"/>
                  <a:ext cx="720008" cy="720008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8" name="Rectangle 117">
                  <a:extLst>
                    <a:ext uri="{FF2B5EF4-FFF2-40B4-BE49-F238E27FC236}">
                      <a16:creationId xmlns:a16="http://schemas.microsoft.com/office/drawing/2014/main" id="{4E9572CD-B8F2-6904-4DB8-786238017E38}"/>
                    </a:ext>
                  </a:extLst>
                </p:cNvPr>
                <p:cNvSpPr/>
                <p:nvPr/>
              </p:nvSpPr>
              <p:spPr>
                <a:xfrm>
                  <a:off x="6816008" y="1268976"/>
                  <a:ext cx="720008" cy="720008"/>
                </a:xfrm>
                <a:prstGeom prst="rect">
                  <a:avLst/>
                </a:prstGeom>
                <a:noFill/>
                <a:ln>
                  <a:noFill/>
                </a:ln>
                <a:sp3d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en-GB" sz="2800" i="1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GB" sz="2800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GB" sz="2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18" name="Rectangle 117">
                  <a:extLst>
                    <a:ext uri="{FF2B5EF4-FFF2-40B4-BE49-F238E27FC236}">
                      <a16:creationId xmlns:a16="http://schemas.microsoft.com/office/drawing/2014/main" id="{4A5AC55A-CBB5-A2F2-BE67-03F737BB2A97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16008" y="1268976"/>
                  <a:ext cx="720008" cy="720008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9" name="Rectangle 118">
                  <a:extLst>
                    <a:ext uri="{FF2B5EF4-FFF2-40B4-BE49-F238E27FC236}">
                      <a16:creationId xmlns:a16="http://schemas.microsoft.com/office/drawing/2014/main" id="{416568CE-8575-3EE5-C757-E6A58D7610E2}"/>
                    </a:ext>
                  </a:extLst>
                </p:cNvPr>
                <p:cNvSpPr/>
                <p:nvPr/>
              </p:nvSpPr>
              <p:spPr>
                <a:xfrm>
                  <a:off x="6816008" y="1988984"/>
                  <a:ext cx="720008" cy="720008"/>
                </a:xfrm>
                <a:prstGeom prst="rect">
                  <a:avLst/>
                </a:prstGeom>
                <a:noFill/>
                <a:ln>
                  <a:noFill/>
                </a:ln>
                <a:sp3d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en-GB" sz="2800" i="1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8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GB" sz="2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19" name="Rectangle 118">
                  <a:extLst>
                    <a:ext uri="{FF2B5EF4-FFF2-40B4-BE49-F238E27FC236}">
                      <a16:creationId xmlns:a16="http://schemas.microsoft.com/office/drawing/2014/main" id="{D514C436-2EB9-DA0A-7EE2-F88AC638F3F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16008" y="1988984"/>
                  <a:ext cx="720008" cy="720008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0" name="Rectangle 119">
                  <a:extLst>
                    <a:ext uri="{FF2B5EF4-FFF2-40B4-BE49-F238E27FC236}">
                      <a16:creationId xmlns:a16="http://schemas.microsoft.com/office/drawing/2014/main" id="{AAD3DDE0-F562-FB37-2085-3EA7F8F137EC}"/>
                    </a:ext>
                  </a:extLst>
                </p:cNvPr>
                <p:cNvSpPr/>
                <p:nvPr/>
              </p:nvSpPr>
              <p:spPr>
                <a:xfrm>
                  <a:off x="6816008" y="2708992"/>
                  <a:ext cx="720008" cy="720008"/>
                </a:xfrm>
                <a:prstGeom prst="rect">
                  <a:avLst/>
                </a:prstGeom>
                <a:noFill/>
                <a:ln>
                  <a:noFill/>
                </a:ln>
                <a:sp3d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sz="2800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en-GB" sz="2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20" name="Rectangle 119">
                  <a:extLst>
                    <a:ext uri="{FF2B5EF4-FFF2-40B4-BE49-F238E27FC236}">
                      <a16:creationId xmlns:a16="http://schemas.microsoft.com/office/drawing/2014/main" id="{3CD0763B-1B52-9A69-AA66-A5489462E0D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16008" y="2708992"/>
                  <a:ext cx="720008" cy="720008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1" name="Rectangle 120">
                  <a:extLst>
                    <a:ext uri="{FF2B5EF4-FFF2-40B4-BE49-F238E27FC236}">
                      <a16:creationId xmlns:a16="http://schemas.microsoft.com/office/drawing/2014/main" id="{EDE36B57-F8F2-E8A8-44AD-2F99CA9FE9BF}"/>
                    </a:ext>
                  </a:extLst>
                </p:cNvPr>
                <p:cNvSpPr/>
                <p:nvPr/>
              </p:nvSpPr>
              <p:spPr>
                <a:xfrm>
                  <a:off x="6816008" y="3429000"/>
                  <a:ext cx="720008" cy="720008"/>
                </a:xfrm>
                <a:prstGeom prst="rect">
                  <a:avLst/>
                </a:prstGeom>
                <a:noFill/>
                <a:ln>
                  <a:noFill/>
                </a:ln>
                <a:sp3d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𝑌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accent2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sz="2800" b="0" i="1" smtClean="0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GB" sz="2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21" name="Rectangle 120">
                  <a:extLst>
                    <a:ext uri="{FF2B5EF4-FFF2-40B4-BE49-F238E27FC236}">
                      <a16:creationId xmlns:a16="http://schemas.microsoft.com/office/drawing/2014/main" id="{04877F4F-7D4D-7636-02BE-85BCA2057A18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816008" y="3429000"/>
                  <a:ext cx="720008" cy="720008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EF8EB1B6-051B-8D6B-C9E9-66D350A4DE86}"/>
                </a:ext>
              </a:extLst>
            </p:cNvPr>
            <p:cNvSpPr/>
            <p:nvPr/>
          </p:nvSpPr>
          <p:spPr>
            <a:xfrm>
              <a:off x="7536016" y="1268976"/>
              <a:ext cx="630007" cy="630007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</a:rPr>
                <a:t>1</a:t>
              </a:r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FD5265E9-B665-6798-EA74-ABDB98BF0699}"/>
                </a:ext>
              </a:extLst>
            </p:cNvPr>
            <p:cNvSpPr/>
            <p:nvPr/>
          </p:nvSpPr>
          <p:spPr>
            <a:xfrm>
              <a:off x="8256024" y="2708992"/>
              <a:ext cx="630007" cy="630007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</a:rPr>
                <a:t>1</a:t>
              </a:r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71F24EBF-9DF2-DB8E-45B7-C6985AECB46C}"/>
                </a:ext>
              </a:extLst>
            </p:cNvPr>
            <p:cNvSpPr/>
            <p:nvPr/>
          </p:nvSpPr>
          <p:spPr>
            <a:xfrm>
              <a:off x="8256024" y="1268976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586C05A4-8B1F-FB07-422E-A6AEDBC4DB08}"/>
                </a:ext>
              </a:extLst>
            </p:cNvPr>
            <p:cNvSpPr/>
            <p:nvPr/>
          </p:nvSpPr>
          <p:spPr>
            <a:xfrm>
              <a:off x="8976032" y="1268976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6A58B1C1-6CAB-B876-2238-D5CAE516999A}"/>
                </a:ext>
              </a:extLst>
            </p:cNvPr>
            <p:cNvSpPr/>
            <p:nvPr/>
          </p:nvSpPr>
          <p:spPr>
            <a:xfrm>
              <a:off x="9696040" y="1268976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265C0D29-C9F7-22DB-221A-DB99A6FC4306}"/>
                </a:ext>
              </a:extLst>
            </p:cNvPr>
            <p:cNvSpPr/>
            <p:nvPr/>
          </p:nvSpPr>
          <p:spPr>
            <a:xfrm>
              <a:off x="7536016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67" name="Rectangle 266">
              <a:extLst>
                <a:ext uri="{FF2B5EF4-FFF2-40B4-BE49-F238E27FC236}">
                  <a16:creationId xmlns:a16="http://schemas.microsoft.com/office/drawing/2014/main" id="{357B217C-9C2C-057E-69F3-BE362FAE630D}"/>
                </a:ext>
              </a:extLst>
            </p:cNvPr>
            <p:cNvSpPr/>
            <p:nvPr/>
          </p:nvSpPr>
          <p:spPr>
            <a:xfrm>
              <a:off x="8256024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69" name="Rectangle 268">
              <a:extLst>
                <a:ext uri="{FF2B5EF4-FFF2-40B4-BE49-F238E27FC236}">
                  <a16:creationId xmlns:a16="http://schemas.microsoft.com/office/drawing/2014/main" id="{6E9F5CE1-873E-5D43-D385-ED897525C65C}"/>
                </a:ext>
              </a:extLst>
            </p:cNvPr>
            <p:cNvSpPr/>
            <p:nvPr/>
          </p:nvSpPr>
          <p:spPr>
            <a:xfrm>
              <a:off x="8976032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70" name="Rectangle 269">
              <a:extLst>
                <a:ext uri="{FF2B5EF4-FFF2-40B4-BE49-F238E27FC236}">
                  <a16:creationId xmlns:a16="http://schemas.microsoft.com/office/drawing/2014/main" id="{180B013B-868C-067B-7A6F-6D9BF6B7BE3F}"/>
                </a:ext>
              </a:extLst>
            </p:cNvPr>
            <p:cNvSpPr/>
            <p:nvPr/>
          </p:nvSpPr>
          <p:spPr>
            <a:xfrm>
              <a:off x="9696040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71" name="Rectangle 270">
              <a:extLst>
                <a:ext uri="{FF2B5EF4-FFF2-40B4-BE49-F238E27FC236}">
                  <a16:creationId xmlns:a16="http://schemas.microsoft.com/office/drawing/2014/main" id="{7FF50F8B-FCA0-46B1-384B-6245D6463498}"/>
                </a:ext>
              </a:extLst>
            </p:cNvPr>
            <p:cNvSpPr/>
            <p:nvPr/>
          </p:nvSpPr>
          <p:spPr>
            <a:xfrm>
              <a:off x="7536016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72" name="Rectangle 271">
              <a:extLst>
                <a:ext uri="{FF2B5EF4-FFF2-40B4-BE49-F238E27FC236}">
                  <a16:creationId xmlns:a16="http://schemas.microsoft.com/office/drawing/2014/main" id="{406CE32A-E06B-46C0-7FD2-1E8EB7FADA3B}"/>
                </a:ext>
              </a:extLst>
            </p:cNvPr>
            <p:cNvSpPr/>
            <p:nvPr/>
          </p:nvSpPr>
          <p:spPr>
            <a:xfrm>
              <a:off x="8976032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73" name="Rectangle 272">
              <a:extLst>
                <a:ext uri="{FF2B5EF4-FFF2-40B4-BE49-F238E27FC236}">
                  <a16:creationId xmlns:a16="http://schemas.microsoft.com/office/drawing/2014/main" id="{71C9A6C2-2A4B-AA33-3051-B8F31EEF03A6}"/>
                </a:ext>
              </a:extLst>
            </p:cNvPr>
            <p:cNvSpPr/>
            <p:nvPr/>
          </p:nvSpPr>
          <p:spPr>
            <a:xfrm>
              <a:off x="9696040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74" name="Rectangle 273">
              <a:extLst>
                <a:ext uri="{FF2B5EF4-FFF2-40B4-BE49-F238E27FC236}">
                  <a16:creationId xmlns:a16="http://schemas.microsoft.com/office/drawing/2014/main" id="{2EBDD41D-FF11-5749-5880-9C30F68D0818}"/>
                </a:ext>
              </a:extLst>
            </p:cNvPr>
            <p:cNvSpPr/>
            <p:nvPr/>
          </p:nvSpPr>
          <p:spPr>
            <a:xfrm>
              <a:off x="7536016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75" name="Rectangle 274">
              <a:extLst>
                <a:ext uri="{FF2B5EF4-FFF2-40B4-BE49-F238E27FC236}">
                  <a16:creationId xmlns:a16="http://schemas.microsoft.com/office/drawing/2014/main" id="{44F5E82B-B3F8-E738-4818-F059E7D405FE}"/>
                </a:ext>
              </a:extLst>
            </p:cNvPr>
            <p:cNvSpPr/>
            <p:nvPr/>
          </p:nvSpPr>
          <p:spPr>
            <a:xfrm>
              <a:off x="8256024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76" name="Rectangle 275">
              <a:extLst>
                <a:ext uri="{FF2B5EF4-FFF2-40B4-BE49-F238E27FC236}">
                  <a16:creationId xmlns:a16="http://schemas.microsoft.com/office/drawing/2014/main" id="{6276492C-E6ED-1375-6E21-0E0F360DA108}"/>
                </a:ext>
              </a:extLst>
            </p:cNvPr>
            <p:cNvSpPr/>
            <p:nvPr/>
          </p:nvSpPr>
          <p:spPr>
            <a:xfrm>
              <a:off x="8976032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  <p:sp>
          <p:nvSpPr>
            <p:cNvPr id="277" name="Rectangle 276">
              <a:extLst>
                <a:ext uri="{FF2B5EF4-FFF2-40B4-BE49-F238E27FC236}">
                  <a16:creationId xmlns:a16="http://schemas.microsoft.com/office/drawing/2014/main" id="{460B3686-C37F-9A6D-F6BE-6DBC0EB24CB2}"/>
                </a:ext>
              </a:extLst>
            </p:cNvPr>
            <p:cNvSpPr/>
            <p:nvPr/>
          </p:nvSpPr>
          <p:spPr>
            <a:xfrm>
              <a:off x="9696040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600" dirty="0">
                <a:solidFill>
                  <a:schemeClr val="tx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79" name="TextBox 278">
                <a:extLst>
                  <a:ext uri="{FF2B5EF4-FFF2-40B4-BE49-F238E27FC236}">
                    <a16:creationId xmlns:a16="http://schemas.microsoft.com/office/drawing/2014/main" id="{61AD5415-B516-77D5-894A-6474A59E2AA0}"/>
                  </a:ext>
                </a:extLst>
              </p:cNvPr>
              <p:cNvSpPr txBox="1"/>
              <p:nvPr/>
            </p:nvSpPr>
            <p:spPr>
              <a:xfrm>
                <a:off x="2946000" y="2619000"/>
                <a:ext cx="71310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GB" sz="32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GB" sz="3200" b="0" i="1" smtClean="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GB" sz="32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GB" sz="32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GB" sz="32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GB" sz="32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GB" sz="32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GB" sz="32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n-GB" sz="32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GB" sz="32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n-GB" sz="32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GB" sz="32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79" name="TextBox 278">
                <a:extLst>
                  <a:ext uri="{FF2B5EF4-FFF2-40B4-BE49-F238E27FC236}">
                    <a16:creationId xmlns:a16="http://schemas.microsoft.com/office/drawing/2014/main" id="{61AD5415-B516-77D5-894A-6474A59E2A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6000" y="2619000"/>
                <a:ext cx="7131000" cy="58477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1" name="TextBox 280">
                <a:extLst>
                  <a:ext uri="{FF2B5EF4-FFF2-40B4-BE49-F238E27FC236}">
                    <a16:creationId xmlns:a16="http://schemas.microsoft.com/office/drawing/2014/main" id="{58264B12-12AF-96BA-A6A0-936C39A09380}"/>
                  </a:ext>
                </a:extLst>
              </p:cNvPr>
              <p:cNvSpPr txBox="1"/>
              <p:nvPr/>
            </p:nvSpPr>
            <p:spPr>
              <a:xfrm>
                <a:off x="-114000" y="3339000"/>
                <a:ext cx="71310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GB" sz="32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GB" sz="32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GB" sz="32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GB" sz="32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GB" sz="32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sz="32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n-GB" sz="32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GB" sz="32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n-GB" sz="32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GB" sz="32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81" name="TextBox 280">
                <a:extLst>
                  <a:ext uri="{FF2B5EF4-FFF2-40B4-BE49-F238E27FC236}">
                    <a16:creationId xmlns:a16="http://schemas.microsoft.com/office/drawing/2014/main" id="{58264B12-12AF-96BA-A6A0-936C39A093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14000" y="3339000"/>
                <a:ext cx="7131000" cy="58477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3" name="TextBox 282">
                <a:extLst>
                  <a:ext uri="{FF2B5EF4-FFF2-40B4-BE49-F238E27FC236}">
                    <a16:creationId xmlns:a16="http://schemas.microsoft.com/office/drawing/2014/main" id="{71C10073-F194-A6D2-DFFF-57A38C275912}"/>
                  </a:ext>
                </a:extLst>
              </p:cNvPr>
              <p:cNvSpPr txBox="1"/>
              <p:nvPr/>
            </p:nvSpPr>
            <p:spPr>
              <a:xfrm>
                <a:off x="5376000" y="3339000"/>
                <a:ext cx="71310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GB" sz="32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sz="32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GB" sz="32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GB" sz="32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GB" sz="32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GB" sz="32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n-GB" sz="32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GB" sz="32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n-GB" sz="32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GB" sz="32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83" name="TextBox 282">
                <a:extLst>
                  <a:ext uri="{FF2B5EF4-FFF2-40B4-BE49-F238E27FC236}">
                    <a16:creationId xmlns:a16="http://schemas.microsoft.com/office/drawing/2014/main" id="{71C10073-F194-A6D2-DFFF-57A38C2759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6000" y="3339000"/>
                <a:ext cx="7131000" cy="584775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5" name="TextBox 284">
                <a:extLst>
                  <a:ext uri="{FF2B5EF4-FFF2-40B4-BE49-F238E27FC236}">
                    <a16:creationId xmlns:a16="http://schemas.microsoft.com/office/drawing/2014/main" id="{1DE4FDA5-695E-A978-A395-5247244DD4EC}"/>
                  </a:ext>
                </a:extLst>
              </p:cNvPr>
              <p:cNvSpPr txBox="1"/>
              <p:nvPr/>
            </p:nvSpPr>
            <p:spPr>
              <a:xfrm>
                <a:off x="-114000" y="3969000"/>
                <a:ext cx="71310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GB" sz="3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32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GB" sz="32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GB" sz="32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GB" sz="32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GB" sz="32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n-GB" sz="32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GB" sz="32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n-GB" sz="32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GB" sz="32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85" name="TextBox 284">
                <a:extLst>
                  <a:ext uri="{FF2B5EF4-FFF2-40B4-BE49-F238E27FC236}">
                    <a16:creationId xmlns:a16="http://schemas.microsoft.com/office/drawing/2014/main" id="{1DE4FDA5-695E-A978-A395-5247244DD4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14000" y="3969000"/>
                <a:ext cx="7131000" cy="584775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7" name="TextBox 286">
                <a:extLst>
                  <a:ext uri="{FF2B5EF4-FFF2-40B4-BE49-F238E27FC236}">
                    <a16:creationId xmlns:a16="http://schemas.microsoft.com/office/drawing/2014/main" id="{A9C26446-44A1-A696-6339-8034FAAB41B4}"/>
                  </a:ext>
                </a:extLst>
              </p:cNvPr>
              <p:cNvSpPr txBox="1"/>
              <p:nvPr/>
            </p:nvSpPr>
            <p:spPr>
              <a:xfrm>
                <a:off x="5376000" y="3969000"/>
                <a:ext cx="71310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GB" sz="32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GB" sz="3200" b="0" i="1" smtClean="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GB" sz="32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GB" sz="32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  <m:sub>
                          <m:r>
                            <a:rPr lang="en-GB" sz="32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32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n-GB" sz="32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GB" sz="32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n-GB" sz="32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GB" sz="32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87" name="TextBox 286">
                <a:extLst>
                  <a:ext uri="{FF2B5EF4-FFF2-40B4-BE49-F238E27FC236}">
                    <a16:creationId xmlns:a16="http://schemas.microsoft.com/office/drawing/2014/main" id="{A9C26446-44A1-A696-6339-8034FAAB41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6000" y="3969000"/>
                <a:ext cx="7131000" cy="584775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9" name="TextBox 288">
                <a:extLst>
                  <a:ext uri="{FF2B5EF4-FFF2-40B4-BE49-F238E27FC236}">
                    <a16:creationId xmlns:a16="http://schemas.microsoft.com/office/drawing/2014/main" id="{9507CA24-D2C4-3860-3F77-88C9F7BD6228}"/>
                  </a:ext>
                </a:extLst>
              </p:cNvPr>
              <p:cNvSpPr txBox="1"/>
              <p:nvPr/>
            </p:nvSpPr>
            <p:spPr>
              <a:xfrm>
                <a:off x="-114000" y="4599000"/>
                <a:ext cx="71310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GB" sz="32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GB" sz="3200" b="0" i="1" smtClean="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GB" sz="32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GB" sz="3200" b="0" i="1" smtClean="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GB" sz="32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GB" sz="32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GB" sz="3200" b="0" i="1" smtClean="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GB" sz="32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GB" sz="32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GB" sz="32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89" name="TextBox 288">
                <a:extLst>
                  <a:ext uri="{FF2B5EF4-FFF2-40B4-BE49-F238E27FC236}">
                    <a16:creationId xmlns:a16="http://schemas.microsoft.com/office/drawing/2014/main" id="{9507CA24-D2C4-3860-3F77-88C9F7BD62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14000" y="4599000"/>
                <a:ext cx="7131000" cy="584775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1" name="TextBox 290">
                <a:extLst>
                  <a:ext uri="{FF2B5EF4-FFF2-40B4-BE49-F238E27FC236}">
                    <a16:creationId xmlns:a16="http://schemas.microsoft.com/office/drawing/2014/main" id="{D88D9C5F-F31E-8BE0-9CB0-280B1D08556A}"/>
                  </a:ext>
                </a:extLst>
              </p:cNvPr>
              <p:cNvSpPr txBox="1"/>
              <p:nvPr/>
            </p:nvSpPr>
            <p:spPr>
              <a:xfrm>
                <a:off x="5376000" y="4599000"/>
                <a:ext cx="71310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GB" sz="32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GB" sz="3200" b="0" i="1" smtClean="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GB" sz="32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GB" sz="32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GB" sz="3200" b="0" i="1" smtClean="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GB" sz="32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GB" sz="32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GB" sz="32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GB" sz="32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sz="32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91" name="TextBox 290">
                <a:extLst>
                  <a:ext uri="{FF2B5EF4-FFF2-40B4-BE49-F238E27FC236}">
                    <a16:creationId xmlns:a16="http://schemas.microsoft.com/office/drawing/2014/main" id="{D88D9C5F-F31E-8BE0-9CB0-280B1D0855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6000" y="4599000"/>
                <a:ext cx="7131000" cy="584775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3" name="TextBox 292">
                <a:extLst>
                  <a:ext uri="{FF2B5EF4-FFF2-40B4-BE49-F238E27FC236}">
                    <a16:creationId xmlns:a16="http://schemas.microsoft.com/office/drawing/2014/main" id="{0BB52775-7EBB-5BE5-30B9-4DE8A5AD4CF4}"/>
                  </a:ext>
                </a:extLst>
              </p:cNvPr>
              <p:cNvSpPr txBox="1"/>
              <p:nvPr/>
            </p:nvSpPr>
            <p:spPr>
              <a:xfrm>
                <a:off x="2765963" y="2618991"/>
                <a:ext cx="99001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93" name="TextBox 292">
                <a:extLst>
                  <a:ext uri="{FF2B5EF4-FFF2-40B4-BE49-F238E27FC236}">
                    <a16:creationId xmlns:a16="http://schemas.microsoft.com/office/drawing/2014/main" id="{0BB52775-7EBB-5BE5-30B9-4DE8A5AD4C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5963" y="2618991"/>
                <a:ext cx="990011" cy="646331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82593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8" grpId="0" animBg="1"/>
      <p:bldP spid="26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D19232-0F9B-FFA3-8AFA-97A0FA15B1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8D61DBE-6DA0-A96F-0600-B7DCB58E14AE}"/>
                  </a:ext>
                </a:extLst>
              </p:cNvPr>
              <p:cNvSpPr txBox="1"/>
              <p:nvPr/>
            </p:nvSpPr>
            <p:spPr>
              <a:xfrm>
                <a:off x="2855964" y="1448978"/>
                <a:ext cx="6480072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80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d>
                        <m:dPr>
                          <m:ctrlPr>
                            <a:rPr lang="en-GB" sz="80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80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GB" sz="8000" b="0" i="1" smtClean="0">
                          <a:solidFill>
                            <a:schemeClr val="tx1">
                              <a:alpha val="0"/>
                            </a:schemeClr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en-GB" sz="8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d>
                        <m:dPr>
                          <m:ctrlPr>
                            <a:rPr lang="en-GB" sz="80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80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8D61DBE-6DA0-A96F-0600-B7DCB58E14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964" y="1448978"/>
                <a:ext cx="6480072" cy="1323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842E8290-E72C-86FB-68FD-F0C89CC2EEE9}"/>
              </a:ext>
            </a:extLst>
          </p:cNvPr>
          <p:cNvSpPr txBox="1"/>
          <p:nvPr/>
        </p:nvSpPr>
        <p:spPr>
          <a:xfrm>
            <a:off x="1055944" y="548968"/>
            <a:ext cx="2520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chemeClr val="accent3"/>
                </a:solidFill>
              </a:rPr>
              <a:t>rank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EEC532-DF6A-45BA-4C20-C69EB368E62C}"/>
              </a:ext>
            </a:extLst>
          </p:cNvPr>
          <p:cNvSpPr txBox="1"/>
          <p:nvPr/>
        </p:nvSpPr>
        <p:spPr>
          <a:xfrm>
            <a:off x="8616028" y="548968"/>
            <a:ext cx="2520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chemeClr val="accent2"/>
                </a:solidFill>
              </a:rPr>
              <a:t>complexity </a:t>
            </a:r>
          </a:p>
        </p:txBody>
      </p:sp>
      <p:cxnSp>
        <p:nvCxnSpPr>
          <p:cNvPr id="18" name="Connector: Curved 17">
            <a:extLst>
              <a:ext uri="{FF2B5EF4-FFF2-40B4-BE49-F238E27FC236}">
                <a16:creationId xmlns:a16="http://schemas.microsoft.com/office/drawing/2014/main" id="{1FC70D46-6F5D-E7E7-7D75-0817EBDBE062}"/>
              </a:ext>
            </a:extLst>
          </p:cNvPr>
          <p:cNvCxnSpPr>
            <a:stCxn id="3" idx="2"/>
            <a:endCxn id="2" idx="1"/>
          </p:cNvCxnSpPr>
          <p:nvPr/>
        </p:nvCxnSpPr>
        <p:spPr>
          <a:xfrm rot="16200000" flipH="1">
            <a:off x="2128262" y="1382995"/>
            <a:ext cx="915399" cy="540006"/>
          </a:xfrm>
          <a:prstGeom prst="curvedConnector2">
            <a:avLst/>
          </a:prstGeom>
          <a:ln w="38100">
            <a:solidFill>
              <a:schemeClr val="accent3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Curved 19">
            <a:extLst>
              <a:ext uri="{FF2B5EF4-FFF2-40B4-BE49-F238E27FC236}">
                <a16:creationId xmlns:a16="http://schemas.microsoft.com/office/drawing/2014/main" id="{B5859A1A-CC5E-C8CB-CF75-4D760C2B7837}"/>
              </a:ext>
            </a:extLst>
          </p:cNvPr>
          <p:cNvCxnSpPr>
            <a:stCxn id="6" idx="2"/>
            <a:endCxn id="2" idx="3"/>
          </p:cNvCxnSpPr>
          <p:nvPr/>
        </p:nvCxnSpPr>
        <p:spPr>
          <a:xfrm rot="5400000">
            <a:off x="9148340" y="1382995"/>
            <a:ext cx="915399" cy="540006"/>
          </a:xfrm>
          <a:prstGeom prst="curvedConnector2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CEB5DA8-281D-5428-B2EA-D2E6F4701CDA}"/>
                  </a:ext>
                </a:extLst>
              </p:cNvPr>
              <p:cNvSpPr txBox="1"/>
              <p:nvPr/>
            </p:nvSpPr>
            <p:spPr>
              <a:xfrm>
                <a:off x="3048000" y="1449000"/>
                <a:ext cx="6096000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8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≿</m:t>
                      </m:r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CEB5DA8-281D-5428-B2EA-D2E6F4701C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0" y="1449000"/>
                <a:ext cx="6096000" cy="13234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1370787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32232-3BA2-D74F-FC51-7CB483E63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1DAAD6C-7C0E-A3E4-22D2-420796BD2A76}"/>
                  </a:ext>
                </a:extLst>
              </p:cNvPr>
              <p:cNvSpPr txBox="1"/>
              <p:nvPr/>
            </p:nvSpPr>
            <p:spPr>
              <a:xfrm>
                <a:off x="2855964" y="1448978"/>
                <a:ext cx="6480072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80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d>
                        <m:dPr>
                          <m:ctrlPr>
                            <a:rPr lang="en-GB" sz="80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80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GB" sz="8000" b="0" i="1" smtClean="0">
                          <a:solidFill>
                            <a:schemeClr val="tx1">
                              <a:alpha val="0"/>
                            </a:schemeClr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en-GB" sz="80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d>
                        <m:dPr>
                          <m:ctrlPr>
                            <a:rPr lang="en-GB" sz="80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80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1DAAD6C-7C0E-A3E4-22D2-420796BD2A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964" y="1448978"/>
                <a:ext cx="6480072" cy="1323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DEDA8CA8-2E6B-9097-934B-651CCEEA26C3}"/>
              </a:ext>
            </a:extLst>
          </p:cNvPr>
          <p:cNvSpPr txBox="1"/>
          <p:nvPr/>
        </p:nvSpPr>
        <p:spPr>
          <a:xfrm>
            <a:off x="1055944" y="548968"/>
            <a:ext cx="2520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chemeClr val="accent3"/>
                </a:solidFill>
              </a:rPr>
              <a:t>rank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A2FBF2-9E8B-E966-3D29-820FE4839C1D}"/>
              </a:ext>
            </a:extLst>
          </p:cNvPr>
          <p:cNvSpPr txBox="1"/>
          <p:nvPr/>
        </p:nvSpPr>
        <p:spPr>
          <a:xfrm>
            <a:off x="8616028" y="548968"/>
            <a:ext cx="2520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chemeClr val="accent2"/>
                </a:solidFill>
              </a:rPr>
              <a:t>complexity </a:t>
            </a:r>
          </a:p>
        </p:txBody>
      </p:sp>
      <p:cxnSp>
        <p:nvCxnSpPr>
          <p:cNvPr id="18" name="Connector: Curved 17">
            <a:extLst>
              <a:ext uri="{FF2B5EF4-FFF2-40B4-BE49-F238E27FC236}">
                <a16:creationId xmlns:a16="http://schemas.microsoft.com/office/drawing/2014/main" id="{029E91F7-67AE-89E7-A7E3-827F5E8795E7}"/>
              </a:ext>
            </a:extLst>
          </p:cNvPr>
          <p:cNvCxnSpPr>
            <a:stCxn id="3" idx="2"/>
            <a:endCxn id="2" idx="1"/>
          </p:cNvCxnSpPr>
          <p:nvPr/>
        </p:nvCxnSpPr>
        <p:spPr>
          <a:xfrm rot="16200000" flipH="1">
            <a:off x="2128262" y="1382995"/>
            <a:ext cx="915399" cy="540006"/>
          </a:xfrm>
          <a:prstGeom prst="curvedConnector2">
            <a:avLst/>
          </a:prstGeom>
          <a:ln w="38100">
            <a:solidFill>
              <a:schemeClr val="accent3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Curved 19">
            <a:extLst>
              <a:ext uri="{FF2B5EF4-FFF2-40B4-BE49-F238E27FC236}">
                <a16:creationId xmlns:a16="http://schemas.microsoft.com/office/drawing/2014/main" id="{75DFF018-DBEF-8B8F-7B88-A5468D9AF1B4}"/>
              </a:ext>
            </a:extLst>
          </p:cNvPr>
          <p:cNvCxnSpPr>
            <a:stCxn id="6" idx="2"/>
            <a:endCxn id="2" idx="3"/>
          </p:cNvCxnSpPr>
          <p:nvPr/>
        </p:nvCxnSpPr>
        <p:spPr>
          <a:xfrm rot="5400000">
            <a:off x="9148340" y="1382995"/>
            <a:ext cx="915399" cy="540006"/>
          </a:xfrm>
          <a:prstGeom prst="curvedConnector2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Left Brace 20">
            <a:extLst>
              <a:ext uri="{FF2B5EF4-FFF2-40B4-BE49-F238E27FC236}">
                <a16:creationId xmlns:a16="http://schemas.microsoft.com/office/drawing/2014/main" id="{021A2529-7368-05B3-B9B5-F539713CA6C4}"/>
              </a:ext>
            </a:extLst>
          </p:cNvPr>
          <p:cNvSpPr/>
          <p:nvPr/>
        </p:nvSpPr>
        <p:spPr>
          <a:xfrm rot="16200000">
            <a:off x="5870999" y="953972"/>
            <a:ext cx="450005" cy="4320048"/>
          </a:xfrm>
          <a:prstGeom prst="leftBrace">
            <a:avLst>
              <a:gd name="adj1" fmla="val 82839"/>
              <a:gd name="adj2" fmla="val 50000"/>
            </a:avLst>
          </a:prstGeom>
          <a:ln w="3810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2B3C76C-430F-C795-4E0F-379FF44053E2}"/>
                  </a:ext>
                </a:extLst>
              </p:cNvPr>
              <p:cNvSpPr txBox="1"/>
              <p:nvPr/>
            </p:nvSpPr>
            <p:spPr>
              <a:xfrm>
                <a:off x="3048000" y="1449000"/>
                <a:ext cx="6096000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8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</m:oMath>
                  </m:oMathPara>
                </a14:m>
                <a:endParaRPr lang="en-GB" sz="6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2B3C76C-430F-C795-4E0F-379FF44053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0" y="1449000"/>
                <a:ext cx="6096000" cy="13234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9DB36E6F-548A-4CEB-9D2F-7933F23D4906}"/>
              </a:ext>
            </a:extLst>
          </p:cNvPr>
          <p:cNvSpPr txBox="1"/>
          <p:nvPr/>
        </p:nvSpPr>
        <p:spPr>
          <a:xfrm>
            <a:off x="4408481" y="3444721"/>
            <a:ext cx="33750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    -tensor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6E4DE74-8793-5244-C27E-98C935B3CFD5}"/>
                  </a:ext>
                </a:extLst>
              </p:cNvPr>
              <p:cNvSpPr txBox="1"/>
              <p:nvPr/>
            </p:nvSpPr>
            <p:spPr>
              <a:xfrm>
                <a:off x="5100887" y="3444721"/>
                <a:ext cx="74761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GB" sz="36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sz="36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6E4DE74-8793-5244-C27E-98C935B3CF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0887" y="3444721"/>
                <a:ext cx="747610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61459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66D8989-ACB4-030F-C6A6-B7B7373305A2}"/>
                  </a:ext>
                </a:extLst>
              </p:cNvPr>
              <p:cNvSpPr txBox="1"/>
              <p:nvPr/>
            </p:nvSpPr>
            <p:spPr>
              <a:xfrm>
                <a:off x="1775952" y="2979021"/>
                <a:ext cx="8640096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108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d>
                        <m:dPr>
                          <m:ctrlPr>
                            <a:rPr lang="en-GB" sz="10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0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GB" sz="10800" b="0" i="1" smtClean="0">
                          <a:solidFill>
                            <a:schemeClr val="tx1">
                              <a:alpha val="0"/>
                            </a:schemeClr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en-GB" sz="10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d>
                        <m:dPr>
                          <m:ctrlPr>
                            <a:rPr lang="en-GB" sz="10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0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108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66D8989-ACB4-030F-C6A6-B7B7373305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952" y="2979021"/>
                <a:ext cx="8640096" cy="175432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E0065159-1DDD-F58F-FAAF-D0958277B208}"/>
              </a:ext>
            </a:extLst>
          </p:cNvPr>
          <p:cNvSpPr txBox="1"/>
          <p:nvPr/>
        </p:nvSpPr>
        <p:spPr>
          <a:xfrm>
            <a:off x="2495960" y="1089000"/>
            <a:ext cx="72000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„</a:t>
            </a:r>
            <a:r>
              <a:rPr lang="en-GB" sz="4400" dirty="0" err="1"/>
              <a:t>Vermeidung</a:t>
            </a:r>
            <a:r>
              <a:rPr lang="en-GB" sz="4400"/>
              <a:t> von </a:t>
            </a:r>
            <a:r>
              <a:rPr lang="en-GB" sz="4400" dirty="0" err="1"/>
              <a:t>Divisionen</a:t>
            </a:r>
            <a:r>
              <a:rPr lang="en-GB" sz="4400" dirty="0"/>
              <a:t>“</a:t>
            </a:r>
          </a:p>
          <a:p>
            <a:pPr algn="ctr"/>
            <a:r>
              <a:rPr lang="en-GB" sz="4400" dirty="0"/>
              <a:t>Strassen, 1973</a:t>
            </a:r>
          </a:p>
        </p:txBody>
      </p:sp>
      <p:sp>
        <p:nvSpPr>
          <p:cNvPr id="6" name="TextBox 5" hidden="1">
            <a:extLst>
              <a:ext uri="{FF2B5EF4-FFF2-40B4-BE49-F238E27FC236}">
                <a16:creationId xmlns:a16="http://schemas.microsoft.com/office/drawing/2014/main" id="{5A7269DD-1B02-BF64-696E-63D1A2BC2398}"/>
              </a:ext>
            </a:extLst>
          </p:cNvPr>
          <p:cNvSpPr txBox="1"/>
          <p:nvPr/>
        </p:nvSpPr>
        <p:spPr>
          <a:xfrm>
            <a:off x="1055944" y="3158997"/>
            <a:ext cx="100801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800" dirty="0"/>
              <a:t>“                         ”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66F0F7B-562C-EBD2-EAE8-65C16828CC05}"/>
                  </a:ext>
                </a:extLst>
              </p:cNvPr>
              <p:cNvSpPr txBox="1"/>
              <p:nvPr/>
            </p:nvSpPr>
            <p:spPr>
              <a:xfrm>
                <a:off x="3048000" y="2979023"/>
                <a:ext cx="6096000" cy="17543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0" lang="en-GB" sz="10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≈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66F0F7B-562C-EBD2-EAE8-65C16828CC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0" y="2979023"/>
                <a:ext cx="6096000" cy="17543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Left Brace 11">
            <a:extLst>
              <a:ext uri="{FF2B5EF4-FFF2-40B4-BE49-F238E27FC236}">
                <a16:creationId xmlns:a16="http://schemas.microsoft.com/office/drawing/2014/main" id="{7FCFFE8A-1CCA-46B7-C143-17D89C34DB09}"/>
              </a:ext>
            </a:extLst>
          </p:cNvPr>
          <p:cNvSpPr/>
          <p:nvPr/>
        </p:nvSpPr>
        <p:spPr>
          <a:xfrm rot="16200000">
            <a:off x="5848499" y="2146526"/>
            <a:ext cx="450005" cy="5715000"/>
          </a:xfrm>
          <a:prstGeom prst="leftBrace">
            <a:avLst>
              <a:gd name="adj1" fmla="val 82839"/>
              <a:gd name="adj2" fmla="val 50000"/>
            </a:avLst>
          </a:prstGeom>
          <a:ln w="3810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81E923-E82A-CE9B-B396-0F9F858C1A3A}"/>
              </a:ext>
            </a:extLst>
          </p:cNvPr>
          <p:cNvSpPr txBox="1"/>
          <p:nvPr/>
        </p:nvSpPr>
        <p:spPr>
          <a:xfrm>
            <a:off x="4408481" y="5229020"/>
            <a:ext cx="33750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    -tensor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F8A9ACA-3B23-A7FD-4385-6F41E83604F5}"/>
                  </a:ext>
                </a:extLst>
              </p:cNvPr>
              <p:cNvSpPr txBox="1"/>
              <p:nvPr/>
            </p:nvSpPr>
            <p:spPr>
              <a:xfrm>
                <a:off x="5015988" y="5229020"/>
                <a:ext cx="74761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GB" sz="44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sz="44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F8A9ACA-3B23-A7FD-4385-6F41E83604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5988" y="5229020"/>
                <a:ext cx="747610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68539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45DC98-4694-D62C-0629-9847DC2C9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457AEEB-2F7C-71DA-541B-17E085CA48B9}"/>
                  </a:ext>
                </a:extLst>
              </p:cNvPr>
              <p:cNvSpPr txBox="1"/>
              <p:nvPr/>
            </p:nvSpPr>
            <p:spPr>
              <a:xfrm>
                <a:off x="1775952" y="1669574"/>
                <a:ext cx="8640096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108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d>
                        <m:dPr>
                          <m:ctrlPr>
                            <a:rPr lang="en-GB" sz="10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0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GB" sz="10800" b="0" i="1" smtClean="0">
                          <a:solidFill>
                            <a:schemeClr val="tx1">
                              <a:alpha val="0"/>
                            </a:schemeClr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en-GB" sz="10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d>
                        <m:dPr>
                          <m:ctrlPr>
                            <a:rPr lang="en-GB" sz="10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0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108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457AEEB-2F7C-71DA-541B-17E085CA48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952" y="1669574"/>
                <a:ext cx="8640096" cy="175432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 hidden="1">
            <a:extLst>
              <a:ext uri="{FF2B5EF4-FFF2-40B4-BE49-F238E27FC236}">
                <a16:creationId xmlns:a16="http://schemas.microsoft.com/office/drawing/2014/main" id="{C4E604B2-5827-D51B-F1C7-13D9FAAE10E7}"/>
              </a:ext>
            </a:extLst>
          </p:cNvPr>
          <p:cNvSpPr txBox="1"/>
          <p:nvPr/>
        </p:nvSpPr>
        <p:spPr>
          <a:xfrm>
            <a:off x="1055944" y="3158997"/>
            <a:ext cx="100801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800" dirty="0"/>
              <a:t>“                         ”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BC2031E-5B07-DDAA-0D29-14DC82B028F5}"/>
                  </a:ext>
                </a:extLst>
              </p:cNvPr>
              <p:cNvSpPr txBox="1"/>
              <p:nvPr/>
            </p:nvSpPr>
            <p:spPr>
              <a:xfrm>
                <a:off x="3048000" y="1669576"/>
                <a:ext cx="6096000" cy="17543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0" lang="en-GB" sz="10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≈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BC2031E-5B07-DDAA-0D29-14DC82B028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0" y="1669576"/>
                <a:ext cx="6096000" cy="17543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Left Brace 11">
            <a:extLst>
              <a:ext uri="{FF2B5EF4-FFF2-40B4-BE49-F238E27FC236}">
                <a16:creationId xmlns:a16="http://schemas.microsoft.com/office/drawing/2014/main" id="{3F6F4F19-4F95-941E-8379-08EFBC6BACE6}"/>
              </a:ext>
            </a:extLst>
          </p:cNvPr>
          <p:cNvSpPr/>
          <p:nvPr/>
        </p:nvSpPr>
        <p:spPr>
          <a:xfrm rot="16200000">
            <a:off x="5848499" y="837079"/>
            <a:ext cx="450005" cy="5715000"/>
          </a:xfrm>
          <a:prstGeom prst="leftBrace">
            <a:avLst>
              <a:gd name="adj1" fmla="val 82839"/>
              <a:gd name="adj2" fmla="val 50000"/>
            </a:avLst>
          </a:prstGeom>
          <a:ln w="3810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1F1D06-C27E-4413-01E0-DF4EF344CFA0}"/>
              </a:ext>
            </a:extLst>
          </p:cNvPr>
          <p:cNvSpPr txBox="1"/>
          <p:nvPr/>
        </p:nvSpPr>
        <p:spPr>
          <a:xfrm>
            <a:off x="4408481" y="1399545"/>
            <a:ext cx="337503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>
                <a:solidFill>
                  <a:schemeClr val="accent6"/>
                </a:solidFill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23CF00-64EF-7FCE-515D-B612BCE0907B}"/>
              </a:ext>
            </a:extLst>
          </p:cNvPr>
          <p:cNvSpPr txBox="1"/>
          <p:nvPr/>
        </p:nvSpPr>
        <p:spPr>
          <a:xfrm>
            <a:off x="4408481" y="3919573"/>
            <a:ext cx="33750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    -tensor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8EEA7B6-6A23-EB96-2034-18EFC4D9173B}"/>
                  </a:ext>
                </a:extLst>
              </p:cNvPr>
              <p:cNvSpPr txBox="1"/>
              <p:nvPr/>
            </p:nvSpPr>
            <p:spPr>
              <a:xfrm>
                <a:off x="5015988" y="3919573"/>
                <a:ext cx="74761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GB" sz="44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GB" sz="44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8EEA7B6-6A23-EB96-2034-18EFC4D917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5988" y="3919573"/>
                <a:ext cx="747610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35717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1826D-5807-BBD2-07BD-68936D67D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220D5DD-05C8-B02E-60AD-F1355EB891EE}"/>
                  </a:ext>
                </a:extLst>
              </p:cNvPr>
              <p:cNvSpPr txBox="1"/>
              <p:nvPr/>
            </p:nvSpPr>
            <p:spPr>
              <a:xfrm>
                <a:off x="1775952" y="1669574"/>
                <a:ext cx="8640096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108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d>
                        <m:dPr>
                          <m:ctrlPr>
                            <a:rPr lang="en-GB" sz="10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0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GB" sz="10800" b="0" i="1" smtClean="0">
                          <a:solidFill>
                            <a:schemeClr val="tx1">
                              <a:alpha val="0"/>
                            </a:schemeClr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en-GB" sz="10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d>
                        <m:dPr>
                          <m:ctrlPr>
                            <a:rPr lang="en-GB" sz="10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0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108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220D5DD-05C8-B02E-60AD-F1355EB891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952" y="1669574"/>
                <a:ext cx="8640096" cy="175432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 hidden="1">
            <a:extLst>
              <a:ext uri="{FF2B5EF4-FFF2-40B4-BE49-F238E27FC236}">
                <a16:creationId xmlns:a16="http://schemas.microsoft.com/office/drawing/2014/main" id="{DA063D8C-5AE5-DC9C-2104-FEA2E66848C0}"/>
              </a:ext>
            </a:extLst>
          </p:cNvPr>
          <p:cNvSpPr txBox="1"/>
          <p:nvPr/>
        </p:nvSpPr>
        <p:spPr>
          <a:xfrm>
            <a:off x="1055944" y="3158997"/>
            <a:ext cx="100801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800" dirty="0"/>
              <a:t>“                         ”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35C3A5D-F838-B09B-4BE3-FB191C3ABB5D}"/>
                  </a:ext>
                </a:extLst>
              </p:cNvPr>
              <p:cNvSpPr txBox="1"/>
              <p:nvPr/>
            </p:nvSpPr>
            <p:spPr>
              <a:xfrm>
                <a:off x="3048000" y="1669576"/>
                <a:ext cx="6096000" cy="17543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0" lang="en-GB" sz="10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≈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35C3A5D-F838-B09B-4BE3-FB191C3ABB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0" y="1669576"/>
                <a:ext cx="6096000" cy="17543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Left Brace 11">
            <a:extLst>
              <a:ext uri="{FF2B5EF4-FFF2-40B4-BE49-F238E27FC236}">
                <a16:creationId xmlns:a16="http://schemas.microsoft.com/office/drawing/2014/main" id="{B9D93333-8510-B616-C80F-7A08BB63C01D}"/>
              </a:ext>
            </a:extLst>
          </p:cNvPr>
          <p:cNvSpPr/>
          <p:nvPr/>
        </p:nvSpPr>
        <p:spPr>
          <a:xfrm rot="16200000">
            <a:off x="5848499" y="837079"/>
            <a:ext cx="450005" cy="5715000"/>
          </a:xfrm>
          <a:prstGeom prst="leftBrace">
            <a:avLst>
              <a:gd name="adj1" fmla="val 82839"/>
              <a:gd name="adj2" fmla="val 50000"/>
            </a:avLst>
          </a:prstGeom>
          <a:ln w="3810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F3AEFC-B1BC-498B-11BF-AE405D072C3D}"/>
              </a:ext>
            </a:extLst>
          </p:cNvPr>
          <p:cNvSpPr txBox="1"/>
          <p:nvPr/>
        </p:nvSpPr>
        <p:spPr>
          <a:xfrm>
            <a:off x="4408481" y="1399545"/>
            <a:ext cx="337503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>
                <a:solidFill>
                  <a:schemeClr val="accent6"/>
                </a:solidFill>
              </a:rPr>
              <a:t>/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28630C2-CF39-419C-21A2-453442160CF6}"/>
              </a:ext>
            </a:extLst>
          </p:cNvPr>
          <p:cNvSpPr txBox="1"/>
          <p:nvPr/>
        </p:nvSpPr>
        <p:spPr>
          <a:xfrm>
            <a:off x="4408481" y="3919573"/>
            <a:ext cx="33750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    -tensor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4A9B20C-B8CC-C603-42FE-4A0A70987461}"/>
                  </a:ext>
                </a:extLst>
              </p:cNvPr>
              <p:cNvSpPr txBox="1"/>
              <p:nvPr/>
            </p:nvSpPr>
            <p:spPr>
              <a:xfrm>
                <a:off x="5015988" y="3919573"/>
                <a:ext cx="74761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GB" sz="44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sz="44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4A9B20C-B8CC-C603-42FE-4A0A709874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5988" y="3919573"/>
                <a:ext cx="747610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61939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C635C8-D118-69D8-D87B-D509ACA273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351FD67-B367-04B3-A2A6-4E567BE7BF0E}"/>
                  </a:ext>
                </a:extLst>
              </p:cNvPr>
              <p:cNvSpPr txBox="1"/>
              <p:nvPr/>
            </p:nvSpPr>
            <p:spPr>
              <a:xfrm>
                <a:off x="8233524" y="389954"/>
                <a:ext cx="360004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48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d>
                        <m:dPr>
                          <m:ctrlPr>
                            <a:rPr lang="en-GB" sz="4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GB" sz="4800" b="0" i="1" smtClean="0">
                          <a:noFill/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en-GB" sz="4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d>
                        <m:dPr>
                          <m:ctrlPr>
                            <a:rPr lang="en-GB" sz="4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351FD67-B367-04B3-A2A6-4E567BE7BF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3524" y="389954"/>
                <a:ext cx="3600040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Left Brace 20">
            <a:extLst>
              <a:ext uri="{FF2B5EF4-FFF2-40B4-BE49-F238E27FC236}">
                <a16:creationId xmlns:a16="http://schemas.microsoft.com/office/drawing/2014/main" id="{2BAC736D-0E27-055D-1D7C-AA228FC3E61B}"/>
              </a:ext>
            </a:extLst>
          </p:cNvPr>
          <p:cNvSpPr/>
          <p:nvPr/>
        </p:nvSpPr>
        <p:spPr>
          <a:xfrm rot="16200000">
            <a:off x="9853542" y="-105053"/>
            <a:ext cx="360003" cy="2970035"/>
          </a:xfrm>
          <a:prstGeom prst="leftBrace">
            <a:avLst>
              <a:gd name="adj1" fmla="val 82839"/>
              <a:gd name="adj2" fmla="val 50000"/>
            </a:avLst>
          </a:prstGeom>
          <a:ln w="3810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FE4901-9011-0796-44DA-EDF930558E73}"/>
              </a:ext>
            </a:extLst>
          </p:cNvPr>
          <p:cNvSpPr txBox="1"/>
          <p:nvPr/>
        </p:nvSpPr>
        <p:spPr>
          <a:xfrm>
            <a:off x="8346025" y="1559967"/>
            <a:ext cx="33750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    -tensor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5C2F62E-D0EB-7F0B-BAFE-4A65C028EB82}"/>
                  </a:ext>
                </a:extLst>
              </p:cNvPr>
              <p:cNvSpPr txBox="1"/>
              <p:nvPr/>
            </p:nvSpPr>
            <p:spPr>
              <a:xfrm>
                <a:off x="9038431" y="1559967"/>
                <a:ext cx="74761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sz="36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sz="36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5C2F62E-D0EB-7F0B-BAFE-4A65C028EB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8431" y="1559967"/>
                <a:ext cx="747610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02B914C2-8EF2-F194-9BE2-34F2A2600558}"/>
              </a:ext>
            </a:extLst>
          </p:cNvPr>
          <p:cNvSpPr txBox="1"/>
          <p:nvPr/>
        </p:nvSpPr>
        <p:spPr>
          <a:xfrm>
            <a:off x="0" y="548968"/>
            <a:ext cx="657007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solidFill>
                  <a:schemeClr val="accent6"/>
                </a:solidFill>
              </a:rPr>
              <a:t>P</a:t>
            </a:r>
            <a:r>
              <a:rPr lang="en-US" sz="4800" dirty="0">
                <a:solidFill>
                  <a:schemeClr val="tx1"/>
                </a:solidFill>
              </a:rPr>
              <a:t>roduct of </a:t>
            </a:r>
            <a:r>
              <a:rPr lang="en-US" sz="4800" dirty="0">
                <a:solidFill>
                  <a:schemeClr val="accent6"/>
                </a:solidFill>
              </a:rPr>
              <a:t>I</a:t>
            </a:r>
            <a:r>
              <a:rPr lang="en-US" sz="4800" dirty="0">
                <a:solidFill>
                  <a:schemeClr val="tx1"/>
                </a:solidFill>
              </a:rPr>
              <a:t>nner </a:t>
            </a:r>
            <a:r>
              <a:rPr lang="en-US" sz="4800" dirty="0">
                <a:solidFill>
                  <a:schemeClr val="accent6"/>
                </a:solidFill>
              </a:rPr>
              <a:t>P</a:t>
            </a:r>
            <a:r>
              <a:rPr lang="en-US" sz="4800" dirty="0">
                <a:solidFill>
                  <a:schemeClr val="tx1"/>
                </a:solidFill>
              </a:rPr>
              <a:t>roducts</a:t>
            </a:r>
            <a:endParaRPr lang="en-GB" sz="48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7645329-2383-8179-5F72-D02155BB6709}"/>
                  </a:ext>
                </a:extLst>
              </p:cNvPr>
              <p:cNvSpPr txBox="1"/>
              <p:nvPr/>
            </p:nvSpPr>
            <p:spPr>
              <a:xfrm>
                <a:off x="9336036" y="368966"/>
                <a:ext cx="1427982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≈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7645329-2383-8179-5F72-D02155BB67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6036" y="368966"/>
                <a:ext cx="1427982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CA00B011-9F0E-AFBC-6F59-46EBCDC7DF73}"/>
              </a:ext>
            </a:extLst>
          </p:cNvPr>
          <p:cNvSpPr txBox="1"/>
          <p:nvPr/>
        </p:nvSpPr>
        <p:spPr>
          <a:xfrm>
            <a:off x="8346025" y="347978"/>
            <a:ext cx="33750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chemeClr val="accent6"/>
                </a:solidFill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3803711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9AA0C-A911-90DC-1EB1-F3E27C335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C7EA4230-CCB4-28DD-4692-1787E49635A8}"/>
              </a:ext>
            </a:extLst>
          </p:cNvPr>
          <p:cNvSpPr txBox="1"/>
          <p:nvPr/>
        </p:nvSpPr>
        <p:spPr>
          <a:xfrm>
            <a:off x="0" y="548968"/>
            <a:ext cx="657007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solidFill>
                  <a:schemeClr val="accent6"/>
                </a:solidFill>
              </a:rPr>
              <a:t>P</a:t>
            </a:r>
            <a:r>
              <a:rPr lang="en-US" sz="4800" dirty="0">
                <a:solidFill>
                  <a:schemeClr val="tx1"/>
                </a:solidFill>
              </a:rPr>
              <a:t>roduct of </a:t>
            </a:r>
            <a:r>
              <a:rPr lang="en-US" sz="4800" dirty="0">
                <a:solidFill>
                  <a:schemeClr val="accent6"/>
                </a:solidFill>
              </a:rPr>
              <a:t>I</a:t>
            </a:r>
            <a:r>
              <a:rPr lang="en-US" sz="4800" dirty="0">
                <a:solidFill>
                  <a:schemeClr val="tx1"/>
                </a:solidFill>
              </a:rPr>
              <a:t>nner </a:t>
            </a:r>
            <a:r>
              <a:rPr lang="en-US" sz="4800" dirty="0">
                <a:solidFill>
                  <a:schemeClr val="accent6"/>
                </a:solidFill>
              </a:rPr>
              <a:t>P</a:t>
            </a:r>
            <a:r>
              <a:rPr lang="en-US" sz="4800" dirty="0">
                <a:solidFill>
                  <a:schemeClr val="tx1"/>
                </a:solidFill>
              </a:rPr>
              <a:t>roducts</a:t>
            </a:r>
            <a:endParaRPr lang="en-GB" sz="48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49DBE2A-CD62-F3BD-86FD-D3E8E3CCB231}"/>
                  </a:ext>
                </a:extLst>
              </p:cNvPr>
              <p:cNvSpPr txBox="1"/>
              <p:nvPr/>
            </p:nvSpPr>
            <p:spPr>
              <a:xfrm>
                <a:off x="1055944" y="2528990"/>
                <a:ext cx="10080112" cy="16046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PIP</m:t>
                          </m:r>
                        </m:e>
                        <m:sub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≔</m:t>
                      </m:r>
                      <m:d>
                        <m:dPr>
                          <m:ctrlP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3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sz="3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3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n-US" sz="3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  <m:d>
                        <m:d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36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3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0" i="1" smtClean="0"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n-US" sz="36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3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0" i="1" smtClean="0"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</m:e>
                                <m:sub>
                                  <m:r>
                                    <a:rPr lang="en-US" sz="36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</m:oMath>
                  </m:oMathPara>
                </a14:m>
                <a:endParaRPr lang="en-GB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49DBE2A-CD62-F3BD-86FD-D3E8E3CCB2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944" y="2528990"/>
                <a:ext cx="10080112" cy="160460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D02037B-B9CA-C54D-E0DD-E08EFD9E551B}"/>
                  </a:ext>
                </a:extLst>
              </p:cNvPr>
              <p:cNvSpPr txBox="1"/>
              <p:nvPr/>
            </p:nvSpPr>
            <p:spPr>
              <a:xfrm>
                <a:off x="1055944" y="4689014"/>
                <a:ext cx="10080112" cy="13281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PIP</m:t>
                          </m:r>
                        </m:e>
                        <m:sub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GB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</m:e>
                              <m:e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;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</m:e>
                              <m:e>
                                <m:r>
                                  <m:rPr>
                                    <m:sty m:val="p"/>
                                  </m:rPr>
                                  <a:rPr lang="en-US" sz="36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otherwise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D02037B-B9CA-C54D-E0DD-E08EFD9E55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944" y="4689014"/>
                <a:ext cx="10080112" cy="13281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A9B91E2-7F7E-25BD-253E-FE5F4AFAA1C0}"/>
                  </a:ext>
                </a:extLst>
              </p:cNvPr>
              <p:cNvSpPr txBox="1"/>
              <p:nvPr/>
            </p:nvSpPr>
            <p:spPr>
              <a:xfrm>
                <a:off x="8233524" y="389954"/>
                <a:ext cx="360004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48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d>
                        <m:dPr>
                          <m:ctrlPr>
                            <a:rPr lang="en-GB" sz="4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GB" sz="4800" b="0" i="1" smtClean="0">
                          <a:noFill/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en-GB" sz="4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d>
                        <m:dPr>
                          <m:ctrlPr>
                            <a:rPr lang="en-GB" sz="4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A9B91E2-7F7E-25BD-253E-FE5F4AFAA1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3524" y="389954"/>
                <a:ext cx="3600040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Left Brace 7">
            <a:extLst>
              <a:ext uri="{FF2B5EF4-FFF2-40B4-BE49-F238E27FC236}">
                <a16:creationId xmlns:a16="http://schemas.microsoft.com/office/drawing/2014/main" id="{B85024DC-BF3E-808B-94D5-75DDAC4F29C1}"/>
              </a:ext>
            </a:extLst>
          </p:cNvPr>
          <p:cNvSpPr/>
          <p:nvPr/>
        </p:nvSpPr>
        <p:spPr>
          <a:xfrm rot="16200000">
            <a:off x="9853542" y="-105053"/>
            <a:ext cx="360003" cy="2970035"/>
          </a:xfrm>
          <a:prstGeom prst="leftBrace">
            <a:avLst>
              <a:gd name="adj1" fmla="val 82839"/>
              <a:gd name="adj2" fmla="val 50000"/>
            </a:avLst>
          </a:prstGeom>
          <a:ln w="3810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530E2E-0B85-F2FD-A02D-B14ED45A7A3A}"/>
              </a:ext>
            </a:extLst>
          </p:cNvPr>
          <p:cNvSpPr txBox="1"/>
          <p:nvPr/>
        </p:nvSpPr>
        <p:spPr>
          <a:xfrm>
            <a:off x="8346025" y="1559967"/>
            <a:ext cx="33750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    -tensor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7BDF99B-CD33-DA2B-F140-7B10DDE663C7}"/>
                  </a:ext>
                </a:extLst>
              </p:cNvPr>
              <p:cNvSpPr txBox="1"/>
              <p:nvPr/>
            </p:nvSpPr>
            <p:spPr>
              <a:xfrm>
                <a:off x="9038431" y="1559967"/>
                <a:ext cx="74761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sz="36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sz="36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7BDF99B-CD33-DA2B-F140-7B10DDE663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8431" y="1559967"/>
                <a:ext cx="747610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168AE66-06FC-DA09-2757-32DF6FCDF0A7}"/>
                  </a:ext>
                </a:extLst>
              </p:cNvPr>
              <p:cNvSpPr txBox="1"/>
              <p:nvPr/>
            </p:nvSpPr>
            <p:spPr>
              <a:xfrm>
                <a:off x="9336036" y="368966"/>
                <a:ext cx="1427982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≈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168AE66-06FC-DA09-2757-32DF6FCDF0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6036" y="368966"/>
                <a:ext cx="1427982" cy="83099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70FF975F-055C-EF12-2649-78B7C73583D3}"/>
              </a:ext>
            </a:extLst>
          </p:cNvPr>
          <p:cNvSpPr txBox="1"/>
          <p:nvPr/>
        </p:nvSpPr>
        <p:spPr>
          <a:xfrm>
            <a:off x="8346025" y="347978"/>
            <a:ext cx="33750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chemeClr val="accent6"/>
                </a:solidFill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5357048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E25259-CED9-D3AE-D809-7C5A6EFAC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2E20B61-3108-5F22-7D23-009C7AD47FEA}"/>
              </a:ext>
            </a:extLst>
          </p:cNvPr>
          <p:cNvSpPr/>
          <p:nvPr/>
        </p:nvSpPr>
        <p:spPr>
          <a:xfrm>
            <a:off x="4025976" y="1358976"/>
            <a:ext cx="1259992" cy="1259992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tx1"/>
                </a:solidFill>
              </a:rPr>
              <a:t>4</a:t>
            </a:r>
            <a:endParaRPr lang="en-GB" sz="7200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3B9B1E-CAD0-38CC-316F-E78DBD71777D}"/>
              </a:ext>
            </a:extLst>
          </p:cNvPr>
          <p:cNvSpPr/>
          <p:nvPr/>
        </p:nvSpPr>
        <p:spPr>
          <a:xfrm>
            <a:off x="5465992" y="1358976"/>
            <a:ext cx="1259992" cy="1259992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tx1"/>
                </a:solidFill>
              </a:rPr>
              <a:t>1</a:t>
            </a:r>
            <a:endParaRPr lang="en-GB" sz="7200" dirty="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B8ABBF8-FA47-C026-49FA-88BCB6ADAF80}"/>
              </a:ext>
            </a:extLst>
          </p:cNvPr>
          <p:cNvSpPr/>
          <p:nvPr/>
        </p:nvSpPr>
        <p:spPr>
          <a:xfrm>
            <a:off x="6906008" y="1358976"/>
            <a:ext cx="1259992" cy="1259992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tx1"/>
                </a:solidFill>
              </a:rPr>
              <a:t>3</a:t>
            </a:r>
            <a:endParaRPr lang="en-GB" sz="7200" dirty="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4EC98C4-B474-F1EA-D25D-E3E03D7A4837}"/>
              </a:ext>
            </a:extLst>
          </p:cNvPr>
          <p:cNvSpPr/>
          <p:nvPr/>
        </p:nvSpPr>
        <p:spPr>
          <a:xfrm>
            <a:off x="4025976" y="2798992"/>
            <a:ext cx="1259992" cy="1259992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tx1"/>
                </a:solidFill>
              </a:rPr>
              <a:t>0</a:t>
            </a:r>
            <a:endParaRPr lang="en-GB" sz="7200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3FC81F6-221A-8FE5-F4E9-06C9CFF460F2}"/>
              </a:ext>
            </a:extLst>
          </p:cNvPr>
          <p:cNvSpPr/>
          <p:nvPr/>
        </p:nvSpPr>
        <p:spPr>
          <a:xfrm>
            <a:off x="5465992" y="2798992"/>
            <a:ext cx="1259992" cy="1259992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tx1"/>
                </a:solidFill>
              </a:rPr>
              <a:t>0</a:t>
            </a:r>
            <a:endParaRPr lang="en-GB" sz="7200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7C74CDD-8092-2312-C363-43778F9000D5}"/>
              </a:ext>
            </a:extLst>
          </p:cNvPr>
          <p:cNvSpPr/>
          <p:nvPr/>
        </p:nvSpPr>
        <p:spPr>
          <a:xfrm>
            <a:off x="6906008" y="2798992"/>
            <a:ext cx="1259992" cy="1259992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tx1"/>
                </a:solidFill>
              </a:rPr>
              <a:t>0</a:t>
            </a:r>
            <a:endParaRPr lang="en-GB" sz="7200" dirty="0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654ADE4-E2DD-874D-567E-3C51EE4B64D8}"/>
              </a:ext>
            </a:extLst>
          </p:cNvPr>
          <p:cNvSpPr/>
          <p:nvPr/>
        </p:nvSpPr>
        <p:spPr>
          <a:xfrm>
            <a:off x="4025976" y="4239008"/>
            <a:ext cx="1259992" cy="1259992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tx1"/>
                </a:solidFill>
              </a:rPr>
              <a:t>8</a:t>
            </a:r>
            <a:endParaRPr lang="en-GB" sz="7200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30D9645-2157-918A-AE0F-8B791923CD96}"/>
              </a:ext>
            </a:extLst>
          </p:cNvPr>
          <p:cNvSpPr/>
          <p:nvPr/>
        </p:nvSpPr>
        <p:spPr>
          <a:xfrm>
            <a:off x="5465992" y="4239008"/>
            <a:ext cx="1259992" cy="1259992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tx1"/>
                </a:solidFill>
              </a:rPr>
              <a:t>2</a:t>
            </a:r>
            <a:endParaRPr lang="en-GB" sz="7200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5FDE135-D838-E0AE-4083-C4C892F53328}"/>
              </a:ext>
            </a:extLst>
          </p:cNvPr>
          <p:cNvSpPr/>
          <p:nvPr/>
        </p:nvSpPr>
        <p:spPr>
          <a:xfrm>
            <a:off x="6906008" y="4239008"/>
            <a:ext cx="1259992" cy="1259992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tx1"/>
                </a:solidFill>
              </a:rPr>
              <a:t>6</a:t>
            </a:r>
            <a:endParaRPr lang="en-GB" sz="7200" dirty="0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4C1B8C6-AC7C-67CF-3EF4-54A6C2F34CD2}"/>
              </a:ext>
            </a:extLst>
          </p:cNvPr>
          <p:cNvSpPr/>
          <p:nvPr/>
        </p:nvSpPr>
        <p:spPr>
          <a:xfrm>
            <a:off x="7626017" y="188964"/>
            <a:ext cx="4410049" cy="900010"/>
          </a:xfrm>
          <a:prstGeom prst="rect">
            <a:avLst/>
          </a:prstGeom>
          <a:solidFill>
            <a:srgbClr val="F9DDD4">
              <a:alpha val="25098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schemeClr val="tx1"/>
                </a:solidFill>
              </a:rPr>
              <a:t>CCC 2026 Recap…</a:t>
            </a:r>
          </a:p>
        </p:txBody>
      </p:sp>
    </p:spTree>
    <p:extLst>
      <p:ext uri="{BB962C8B-B14F-4D97-AF65-F5344CB8AC3E}">
        <p14:creationId xmlns:p14="http://schemas.microsoft.com/office/powerpoint/2010/main" val="38199418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BB3D7-1890-06F0-B38B-E72C3999C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79919A95-C064-4164-E8BF-950E55667506}"/>
              </a:ext>
            </a:extLst>
          </p:cNvPr>
          <p:cNvSpPr txBox="1"/>
          <p:nvPr/>
        </p:nvSpPr>
        <p:spPr>
          <a:xfrm>
            <a:off x="0" y="548968"/>
            <a:ext cx="657007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solidFill>
                  <a:schemeClr val="accent6"/>
                </a:solidFill>
              </a:rPr>
              <a:t>P</a:t>
            </a:r>
            <a:r>
              <a:rPr lang="en-US" sz="4800" dirty="0">
                <a:solidFill>
                  <a:schemeClr val="tx1"/>
                </a:solidFill>
              </a:rPr>
              <a:t>roduct of </a:t>
            </a:r>
            <a:r>
              <a:rPr lang="en-US" sz="4800" dirty="0">
                <a:solidFill>
                  <a:schemeClr val="accent6"/>
                </a:solidFill>
              </a:rPr>
              <a:t>I</a:t>
            </a:r>
            <a:r>
              <a:rPr lang="en-US" sz="4800" dirty="0">
                <a:solidFill>
                  <a:schemeClr val="tx1"/>
                </a:solidFill>
              </a:rPr>
              <a:t>nner </a:t>
            </a:r>
            <a:r>
              <a:rPr lang="en-US" sz="4800" dirty="0">
                <a:solidFill>
                  <a:schemeClr val="accent6"/>
                </a:solidFill>
              </a:rPr>
              <a:t>P</a:t>
            </a:r>
            <a:r>
              <a:rPr lang="en-US" sz="4800" dirty="0">
                <a:solidFill>
                  <a:schemeClr val="tx1"/>
                </a:solidFill>
              </a:rPr>
              <a:t>roducts</a:t>
            </a:r>
            <a:endParaRPr lang="en-GB" sz="48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F6ED43F-E4AC-3180-D5B8-E3837B6E1330}"/>
                  </a:ext>
                </a:extLst>
              </p:cNvPr>
              <p:cNvSpPr txBox="1"/>
              <p:nvPr/>
            </p:nvSpPr>
            <p:spPr>
              <a:xfrm>
                <a:off x="1055944" y="2528990"/>
                <a:ext cx="10080112" cy="16046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PIP</m:t>
                          </m:r>
                        </m:e>
                        <m:sub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≔</m:t>
                      </m:r>
                      <m:d>
                        <m:dPr>
                          <m:ctrlP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3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sz="3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3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n-US" sz="36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  <m:d>
                        <m:d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36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3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0" i="1" smtClean="0"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n-US" sz="36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3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0" i="1" smtClean="0"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</m:e>
                                <m:sub>
                                  <m:r>
                                    <a:rPr lang="en-US" sz="36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</m:oMath>
                  </m:oMathPara>
                </a14:m>
                <a:endParaRPr lang="en-GB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7F6ED43F-E4AC-3180-D5B8-E3837B6E13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944" y="2528990"/>
                <a:ext cx="10080112" cy="160460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38ED42A-4CF4-1722-FD9B-F9813BD239F9}"/>
                  </a:ext>
                </a:extLst>
              </p:cNvPr>
              <p:cNvSpPr txBox="1"/>
              <p:nvPr/>
            </p:nvSpPr>
            <p:spPr>
              <a:xfrm>
                <a:off x="4520982" y="4938029"/>
                <a:ext cx="3150035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4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d>
                        <m:dPr>
                          <m:ctrlPr>
                            <a:rPr lang="en-GB" sz="4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≤4</m:t>
                      </m:r>
                      <m:r>
                        <a:rPr lang="en-US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38ED42A-4CF4-1722-FD9B-F9813BD239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0982" y="4938029"/>
                <a:ext cx="3150035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616D577-E81D-FDDC-5DC9-6F8E87D60878}"/>
                  </a:ext>
                </a:extLst>
              </p:cNvPr>
              <p:cNvSpPr txBox="1"/>
              <p:nvPr/>
            </p:nvSpPr>
            <p:spPr>
              <a:xfrm>
                <a:off x="-9114169" y="2764940"/>
                <a:ext cx="10080112" cy="13281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PIP</m:t>
                          </m:r>
                        </m:e>
                        <m:sub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GB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</m:e>
                              <m:e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;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</m:e>
                              <m:e>
                                <m:r>
                                  <m:rPr>
                                    <m:sty m:val="p"/>
                                  </m:rPr>
                                  <a:rPr lang="en-US" sz="36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otherwise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616D577-E81D-FDDC-5DC9-6F8E87D608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9114169" y="2764940"/>
                <a:ext cx="10080112" cy="13281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D1A4731-5977-EE20-2594-2D1A8603F476}"/>
                  </a:ext>
                </a:extLst>
              </p:cNvPr>
              <p:cNvSpPr txBox="1"/>
              <p:nvPr/>
            </p:nvSpPr>
            <p:spPr>
              <a:xfrm>
                <a:off x="8233524" y="389954"/>
                <a:ext cx="360004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48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d>
                        <m:dPr>
                          <m:ctrlPr>
                            <a:rPr lang="en-GB" sz="4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GB" sz="4800" b="0" i="1" smtClean="0">
                          <a:noFill/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en-GB" sz="4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d>
                        <m:dPr>
                          <m:ctrlPr>
                            <a:rPr lang="en-GB" sz="4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D1A4731-5977-EE20-2594-2D1A8603F4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3524" y="389954"/>
                <a:ext cx="3600040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Left Brace 9">
            <a:extLst>
              <a:ext uri="{FF2B5EF4-FFF2-40B4-BE49-F238E27FC236}">
                <a16:creationId xmlns:a16="http://schemas.microsoft.com/office/drawing/2014/main" id="{29BABD90-6AB1-E600-7BEB-0A588FC300B8}"/>
              </a:ext>
            </a:extLst>
          </p:cNvPr>
          <p:cNvSpPr/>
          <p:nvPr/>
        </p:nvSpPr>
        <p:spPr>
          <a:xfrm rot="16200000">
            <a:off x="9853542" y="-105053"/>
            <a:ext cx="360003" cy="2970035"/>
          </a:xfrm>
          <a:prstGeom prst="leftBrace">
            <a:avLst>
              <a:gd name="adj1" fmla="val 82839"/>
              <a:gd name="adj2" fmla="val 50000"/>
            </a:avLst>
          </a:prstGeom>
          <a:ln w="3810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81D557-F006-A5A2-65F0-3C5C4800F807}"/>
              </a:ext>
            </a:extLst>
          </p:cNvPr>
          <p:cNvSpPr txBox="1"/>
          <p:nvPr/>
        </p:nvSpPr>
        <p:spPr>
          <a:xfrm>
            <a:off x="8346025" y="1559967"/>
            <a:ext cx="33750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    -tensor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5CCC602-1A56-2E20-6A6C-A23C230B4605}"/>
                  </a:ext>
                </a:extLst>
              </p:cNvPr>
              <p:cNvSpPr txBox="1"/>
              <p:nvPr/>
            </p:nvSpPr>
            <p:spPr>
              <a:xfrm>
                <a:off x="9038431" y="1559967"/>
                <a:ext cx="74761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sz="36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sz="36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5CCC602-1A56-2E20-6A6C-A23C230B46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8431" y="1559967"/>
                <a:ext cx="747610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6BBB325-6787-189C-2702-88EEAA58B1FB}"/>
                  </a:ext>
                </a:extLst>
              </p:cNvPr>
              <p:cNvSpPr txBox="1"/>
              <p:nvPr/>
            </p:nvSpPr>
            <p:spPr>
              <a:xfrm>
                <a:off x="9336036" y="368966"/>
                <a:ext cx="1427982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≈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6BBB325-6787-189C-2702-88EEAA58B1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6036" y="368966"/>
                <a:ext cx="1427982" cy="83099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757EFB59-56B6-6D77-8E9A-6955BD16EB48}"/>
              </a:ext>
            </a:extLst>
          </p:cNvPr>
          <p:cNvSpPr txBox="1"/>
          <p:nvPr/>
        </p:nvSpPr>
        <p:spPr>
          <a:xfrm>
            <a:off x="8346025" y="347978"/>
            <a:ext cx="33750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chemeClr val="accent6"/>
                </a:solidFill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42246705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691B2-3500-0730-0E16-7022C5BDA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D216527-A622-B76E-5068-50DA718D46F8}"/>
                  </a:ext>
                </a:extLst>
              </p:cNvPr>
              <p:cNvSpPr txBox="1"/>
              <p:nvPr/>
            </p:nvSpPr>
            <p:spPr>
              <a:xfrm>
                <a:off x="-924078" y="840866"/>
                <a:ext cx="10080112" cy="13281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36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PIP</m:t>
                          </m:r>
                        </m:e>
                        <m:sub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</m:d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GB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</m:e>
                              <m:e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;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</m:e>
                              <m:e>
                                <m:r>
                                  <m:rPr>
                                    <m:sty m:val="p"/>
                                  </m:rPr>
                                  <a:rPr lang="en-US" sz="36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otherwise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D216527-A622-B76E-5068-50DA718D46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924078" y="840866"/>
                <a:ext cx="10080112" cy="13281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5C51C0E-1AAE-F987-3960-C4651CCE211B}"/>
                  </a:ext>
                </a:extLst>
              </p:cNvPr>
              <p:cNvSpPr txBox="1"/>
              <p:nvPr/>
            </p:nvSpPr>
            <p:spPr>
              <a:xfrm>
                <a:off x="7176012" y="2168986"/>
                <a:ext cx="315003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320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d>
                        <m:dPr>
                          <m:ctrlPr>
                            <a:rPr lang="en-GB" sz="3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1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5C51C0E-1AAE-F987-3960-C4651CCE21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6012" y="2168986"/>
                <a:ext cx="3150035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2753040-5643-7C5A-C3D7-FE6A8EDD4488}"/>
                  </a:ext>
                </a:extLst>
              </p:cNvPr>
              <p:cNvSpPr txBox="1"/>
              <p:nvPr/>
            </p:nvSpPr>
            <p:spPr>
              <a:xfrm>
                <a:off x="9426037" y="2168986"/>
                <a:ext cx="315003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32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d>
                        <m:dPr>
                          <m:ctrlPr>
                            <a:rPr lang="en-GB" sz="3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≤4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GB" sz="1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2753040-5643-7C5A-C3D7-FE6A8EDD44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6037" y="2168986"/>
                <a:ext cx="3150035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16E5879-1C6C-CD4F-F3AD-AC50E0277433}"/>
                  </a:ext>
                </a:extLst>
              </p:cNvPr>
              <p:cNvSpPr txBox="1"/>
              <p:nvPr/>
            </p:nvSpPr>
            <p:spPr>
              <a:xfrm>
                <a:off x="2945965" y="4059007"/>
                <a:ext cx="6753828" cy="13281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d>
                        <m:dPr>
                          <m:begChr m:val="["/>
                          <m:endChr m:val="]"/>
                          <m:ctrlP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GB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36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</m:e>
                              <m:e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;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0,</m:t>
                                </m:r>
                              </m:e>
                              <m:e>
                                <m:r>
                                  <m:rPr>
                                    <m:sty m:val="p"/>
                                  </m:rPr>
                                  <a:rPr lang="en-US" sz="3600" b="0" i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otherwise</m:t>
                                </m:r>
                                <m:r>
                                  <a:rPr lang="en-US" sz="36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.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16E5879-1C6C-CD4F-F3AD-AC50E02774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5965" y="4059007"/>
                <a:ext cx="6753828" cy="13281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EA542C8-F7C4-9115-F434-E113DBD49DB3}"/>
                  </a:ext>
                </a:extLst>
              </p:cNvPr>
              <p:cNvSpPr txBox="1"/>
              <p:nvPr/>
            </p:nvSpPr>
            <p:spPr>
              <a:xfrm>
                <a:off x="2868946" y="4395698"/>
                <a:ext cx="1530017" cy="6533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3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sSup>
                            <m:sSupPr>
                              <m:ctrlPr>
                                <a:rPr lang="en-US" sz="36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en-US" sz="36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sub>
                      </m:sSub>
                    </m:oMath>
                  </m:oMathPara>
                </a14:m>
                <a:endParaRPr lang="en-GB" sz="36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EA542C8-F7C4-9115-F434-E113DBD49D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8946" y="4395698"/>
                <a:ext cx="1530017" cy="6533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8" name="Group 47">
            <a:extLst>
              <a:ext uri="{FF2B5EF4-FFF2-40B4-BE49-F238E27FC236}">
                <a16:creationId xmlns:a16="http://schemas.microsoft.com/office/drawing/2014/main" id="{162BFAEB-EA8F-86DA-AD5E-2CD05937BC98}"/>
              </a:ext>
            </a:extLst>
          </p:cNvPr>
          <p:cNvGrpSpPr/>
          <p:nvPr/>
        </p:nvGrpSpPr>
        <p:grpSpPr>
          <a:xfrm>
            <a:off x="1595950" y="1988984"/>
            <a:ext cx="2520028" cy="2430027"/>
            <a:chOff x="1595950" y="1988984"/>
            <a:chExt cx="2520028" cy="2430027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F67AF833-A155-7A21-6EF9-26BAB208E278}"/>
                </a:ext>
              </a:extLst>
            </p:cNvPr>
            <p:cNvCxnSpPr/>
            <p:nvPr/>
          </p:nvCxnSpPr>
          <p:spPr>
            <a:xfrm flipH="1">
              <a:off x="1595950" y="1988984"/>
              <a:ext cx="180002" cy="810009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C52BDCD4-15EC-1095-9D33-EB3A4832FA7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595950" y="1988984"/>
              <a:ext cx="990011" cy="810009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1A1AC6A9-CCC8-DA14-3DE2-8FD3C0ED4346}"/>
                </a:ext>
              </a:extLst>
            </p:cNvPr>
            <p:cNvCxnSpPr>
              <a:cxnSpLocks/>
            </p:cNvCxnSpPr>
            <p:nvPr/>
          </p:nvCxnSpPr>
          <p:spPr>
            <a:xfrm>
              <a:off x="1595950" y="2798993"/>
              <a:ext cx="2520028" cy="1620018"/>
            </a:xfrm>
            <a:prstGeom prst="line">
              <a:avLst/>
            </a:prstGeom>
            <a:ln w="38100"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D75E5E52-8CA2-A9FD-2CFF-0BF38C450C57}"/>
              </a:ext>
            </a:extLst>
          </p:cNvPr>
          <p:cNvGrpSpPr/>
          <p:nvPr/>
        </p:nvGrpSpPr>
        <p:grpSpPr>
          <a:xfrm>
            <a:off x="2225957" y="1988984"/>
            <a:ext cx="2430027" cy="2430027"/>
            <a:chOff x="2225957" y="1988984"/>
            <a:chExt cx="2430027" cy="2430027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F7F26A74-F241-7927-C67A-188A191F2DBE}"/>
                </a:ext>
              </a:extLst>
            </p:cNvPr>
            <p:cNvCxnSpPr>
              <a:cxnSpLocks/>
            </p:cNvCxnSpPr>
            <p:nvPr/>
          </p:nvCxnSpPr>
          <p:spPr>
            <a:xfrm>
              <a:off x="3035966" y="1988984"/>
              <a:ext cx="180002" cy="810009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01F59166-D811-1F99-0828-A00A1A1FE5B6}"/>
                </a:ext>
              </a:extLst>
            </p:cNvPr>
            <p:cNvCxnSpPr>
              <a:cxnSpLocks/>
            </p:cNvCxnSpPr>
            <p:nvPr/>
          </p:nvCxnSpPr>
          <p:spPr>
            <a:xfrm>
              <a:off x="2225957" y="1988984"/>
              <a:ext cx="990011" cy="810009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DD03654C-E8FC-B6C7-8006-EB41CDDB4B6E}"/>
                </a:ext>
              </a:extLst>
            </p:cNvPr>
            <p:cNvCxnSpPr>
              <a:cxnSpLocks/>
            </p:cNvCxnSpPr>
            <p:nvPr/>
          </p:nvCxnSpPr>
          <p:spPr>
            <a:xfrm>
              <a:off x="3215968" y="2798993"/>
              <a:ext cx="1440016" cy="1620018"/>
            </a:xfrm>
            <a:prstGeom prst="line">
              <a:avLst/>
            </a:prstGeom>
            <a:ln w="38100">
              <a:solidFill>
                <a:schemeClr val="accent2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49609A6-1977-57A5-F6D3-EF2DB65A3E84}"/>
                  </a:ext>
                </a:extLst>
              </p:cNvPr>
              <p:cNvSpPr txBox="1"/>
              <p:nvPr/>
            </p:nvSpPr>
            <p:spPr>
              <a:xfrm>
                <a:off x="8233524" y="389954"/>
                <a:ext cx="360004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48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d>
                        <m:dPr>
                          <m:ctrlPr>
                            <a:rPr lang="en-GB" sz="4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GB" sz="4800" b="0" i="1" smtClean="0">
                          <a:noFill/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en-GB" sz="4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d>
                        <m:dPr>
                          <m:ctrlPr>
                            <a:rPr lang="en-GB" sz="4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49609A6-1977-57A5-F6D3-EF2DB65A3E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3524" y="389954"/>
                <a:ext cx="3600040" cy="83099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Left Brace 11">
            <a:extLst>
              <a:ext uri="{FF2B5EF4-FFF2-40B4-BE49-F238E27FC236}">
                <a16:creationId xmlns:a16="http://schemas.microsoft.com/office/drawing/2014/main" id="{6333C104-28B8-85B3-FB1A-72200D24E4C4}"/>
              </a:ext>
            </a:extLst>
          </p:cNvPr>
          <p:cNvSpPr/>
          <p:nvPr/>
        </p:nvSpPr>
        <p:spPr>
          <a:xfrm rot="16200000">
            <a:off x="9853542" y="-105053"/>
            <a:ext cx="360003" cy="2970035"/>
          </a:xfrm>
          <a:prstGeom prst="leftBrace">
            <a:avLst>
              <a:gd name="adj1" fmla="val 82839"/>
              <a:gd name="adj2" fmla="val 50000"/>
            </a:avLst>
          </a:prstGeom>
          <a:ln w="3810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94CC70A-3265-3731-A89C-4117841DDFDB}"/>
              </a:ext>
            </a:extLst>
          </p:cNvPr>
          <p:cNvSpPr txBox="1"/>
          <p:nvPr/>
        </p:nvSpPr>
        <p:spPr>
          <a:xfrm>
            <a:off x="8346025" y="1559967"/>
            <a:ext cx="33750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    -tensor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6F65EE1-CA99-AC3D-0E83-CF5DF00C48DA}"/>
                  </a:ext>
                </a:extLst>
              </p:cNvPr>
              <p:cNvSpPr txBox="1"/>
              <p:nvPr/>
            </p:nvSpPr>
            <p:spPr>
              <a:xfrm>
                <a:off x="9038431" y="1559967"/>
                <a:ext cx="74761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sz="36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sz="36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6F65EE1-CA99-AC3D-0E83-CF5DF00C48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8431" y="1559967"/>
                <a:ext cx="747610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84D9EE4-3925-5258-A7F1-70CF599FBA4D}"/>
                  </a:ext>
                </a:extLst>
              </p:cNvPr>
              <p:cNvSpPr txBox="1"/>
              <p:nvPr/>
            </p:nvSpPr>
            <p:spPr>
              <a:xfrm>
                <a:off x="9336036" y="368966"/>
                <a:ext cx="1427982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≈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84D9EE4-3925-5258-A7F1-70CF599FBA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6036" y="368966"/>
                <a:ext cx="1427982" cy="83099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ED786F4E-5698-DEA6-F934-65C935464A41}"/>
              </a:ext>
            </a:extLst>
          </p:cNvPr>
          <p:cNvSpPr txBox="1"/>
          <p:nvPr/>
        </p:nvSpPr>
        <p:spPr>
          <a:xfrm>
            <a:off x="8346025" y="347978"/>
            <a:ext cx="33750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chemeClr val="accent6"/>
                </a:solidFill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6919810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4B8BE-B6AF-11AC-1FDF-F975B357E9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F37644E-655B-D986-13B1-A3D2A6AFF3B4}"/>
                  </a:ext>
                </a:extLst>
              </p:cNvPr>
              <p:cNvSpPr txBox="1"/>
              <p:nvPr/>
            </p:nvSpPr>
            <p:spPr>
              <a:xfrm>
                <a:off x="1775952" y="1669574"/>
                <a:ext cx="8640096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108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d>
                        <m:dPr>
                          <m:ctrlPr>
                            <a:rPr lang="en-GB" sz="10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0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GB" sz="10800" b="0" i="1" smtClean="0">
                          <a:solidFill>
                            <a:schemeClr val="tx1">
                              <a:alpha val="0"/>
                            </a:schemeClr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en-GB" sz="10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d>
                        <m:dPr>
                          <m:ctrlPr>
                            <a:rPr lang="en-GB" sz="10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0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108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F37644E-655B-D986-13B1-A3D2A6AFF3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952" y="1669574"/>
                <a:ext cx="8640096" cy="175432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 hidden="1">
            <a:extLst>
              <a:ext uri="{FF2B5EF4-FFF2-40B4-BE49-F238E27FC236}">
                <a16:creationId xmlns:a16="http://schemas.microsoft.com/office/drawing/2014/main" id="{77BA04C1-0DA6-A554-2828-F4FAC8CFCD7B}"/>
              </a:ext>
            </a:extLst>
          </p:cNvPr>
          <p:cNvSpPr txBox="1"/>
          <p:nvPr/>
        </p:nvSpPr>
        <p:spPr>
          <a:xfrm>
            <a:off x="1055944" y="3158997"/>
            <a:ext cx="100801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800" dirty="0"/>
              <a:t>“                         ”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5E7F479-417A-01DF-817A-0CEE36A8FAD5}"/>
                  </a:ext>
                </a:extLst>
              </p:cNvPr>
              <p:cNvSpPr txBox="1"/>
              <p:nvPr/>
            </p:nvSpPr>
            <p:spPr>
              <a:xfrm>
                <a:off x="3048000" y="1669576"/>
                <a:ext cx="6096000" cy="17543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kumimoji="0" lang="en-GB" sz="10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≈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5E7F479-417A-01DF-817A-0CEE36A8FA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0" y="1669576"/>
                <a:ext cx="6096000" cy="17543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Left Brace 11">
            <a:extLst>
              <a:ext uri="{FF2B5EF4-FFF2-40B4-BE49-F238E27FC236}">
                <a16:creationId xmlns:a16="http://schemas.microsoft.com/office/drawing/2014/main" id="{BE41B082-3EA7-BB52-7A42-FA0B3A52CE65}"/>
              </a:ext>
            </a:extLst>
          </p:cNvPr>
          <p:cNvSpPr/>
          <p:nvPr/>
        </p:nvSpPr>
        <p:spPr>
          <a:xfrm rot="16200000">
            <a:off x="5848499" y="837079"/>
            <a:ext cx="450005" cy="5715000"/>
          </a:xfrm>
          <a:prstGeom prst="leftBrace">
            <a:avLst>
              <a:gd name="adj1" fmla="val 82839"/>
              <a:gd name="adj2" fmla="val 50000"/>
            </a:avLst>
          </a:prstGeom>
          <a:ln w="3810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4810C2-BCAE-9576-3E98-5059AF95440D}"/>
              </a:ext>
            </a:extLst>
          </p:cNvPr>
          <p:cNvSpPr txBox="1"/>
          <p:nvPr/>
        </p:nvSpPr>
        <p:spPr>
          <a:xfrm>
            <a:off x="4408481" y="1399545"/>
            <a:ext cx="337503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>
                <a:solidFill>
                  <a:schemeClr val="accent6"/>
                </a:solidFill>
              </a:rPr>
              <a:t>/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795C67-633D-4C30-F497-C4342222D837}"/>
              </a:ext>
            </a:extLst>
          </p:cNvPr>
          <p:cNvSpPr txBox="1"/>
          <p:nvPr/>
        </p:nvSpPr>
        <p:spPr>
          <a:xfrm>
            <a:off x="4408481" y="3919573"/>
            <a:ext cx="33750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    -tensor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47A83B3-DF74-79A8-9C0A-863F7BE6DAA1}"/>
                  </a:ext>
                </a:extLst>
              </p:cNvPr>
              <p:cNvSpPr txBox="1"/>
              <p:nvPr/>
            </p:nvSpPr>
            <p:spPr>
              <a:xfrm>
                <a:off x="5015988" y="3919573"/>
                <a:ext cx="74761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GB" sz="44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sz="44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47A83B3-DF74-79A8-9C0A-863F7BE6DA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5988" y="3919573"/>
                <a:ext cx="747610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5769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349CF1-A8A7-070F-3553-183DD0C19E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3A7D696-F062-D490-BB8D-2A3783592ABB}"/>
                  </a:ext>
                </a:extLst>
              </p:cNvPr>
              <p:cNvSpPr txBox="1"/>
              <p:nvPr/>
            </p:nvSpPr>
            <p:spPr>
              <a:xfrm>
                <a:off x="1775952" y="1669574"/>
                <a:ext cx="8640096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108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d>
                        <m:dPr>
                          <m:ctrlPr>
                            <a:rPr lang="en-GB" sz="10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0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GB" sz="10800" b="0" i="1" smtClean="0">
                          <a:solidFill>
                            <a:schemeClr val="tx1">
                              <a:alpha val="0"/>
                            </a:schemeClr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en-GB" sz="10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d>
                        <m:dPr>
                          <m:ctrlPr>
                            <a:rPr lang="en-GB" sz="10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0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108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F37644E-655B-D986-13B1-A3D2A6AFF3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952" y="1669574"/>
                <a:ext cx="8640096" cy="175432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 hidden="1">
            <a:extLst>
              <a:ext uri="{FF2B5EF4-FFF2-40B4-BE49-F238E27FC236}">
                <a16:creationId xmlns:a16="http://schemas.microsoft.com/office/drawing/2014/main" id="{0F373362-0488-162B-A9C5-D3FB3CA8A083}"/>
              </a:ext>
            </a:extLst>
          </p:cNvPr>
          <p:cNvSpPr txBox="1"/>
          <p:nvPr/>
        </p:nvSpPr>
        <p:spPr>
          <a:xfrm>
            <a:off x="1055944" y="3158997"/>
            <a:ext cx="100801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800" dirty="0"/>
              <a:t>“                         ”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BAC3A2D-DA0C-E048-C166-9EAC5E8C4709}"/>
                  </a:ext>
                </a:extLst>
              </p:cNvPr>
              <p:cNvSpPr txBox="1"/>
              <p:nvPr/>
            </p:nvSpPr>
            <p:spPr>
              <a:xfrm>
                <a:off x="3048000" y="1808982"/>
                <a:ext cx="6096000" cy="18466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9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≲</m:t>
                      </m:r>
                    </m:oMath>
                  </m:oMathPara>
                </a14:m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BAC3A2D-DA0C-E048-C166-9EAC5E8C47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0" y="1808982"/>
                <a:ext cx="6096000" cy="184665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Left Brace 11">
            <a:extLst>
              <a:ext uri="{FF2B5EF4-FFF2-40B4-BE49-F238E27FC236}">
                <a16:creationId xmlns:a16="http://schemas.microsoft.com/office/drawing/2014/main" id="{DA42BC17-51E1-7779-4059-AA12C5C87F66}"/>
              </a:ext>
            </a:extLst>
          </p:cNvPr>
          <p:cNvSpPr/>
          <p:nvPr/>
        </p:nvSpPr>
        <p:spPr>
          <a:xfrm rot="16200000">
            <a:off x="5848499" y="837079"/>
            <a:ext cx="450005" cy="5715000"/>
          </a:xfrm>
          <a:prstGeom prst="leftBrace">
            <a:avLst>
              <a:gd name="adj1" fmla="val 82839"/>
              <a:gd name="adj2" fmla="val 50000"/>
            </a:avLst>
          </a:prstGeom>
          <a:ln w="3810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BDE552-7CE7-7C73-9263-8826E8150A16}"/>
              </a:ext>
            </a:extLst>
          </p:cNvPr>
          <p:cNvSpPr txBox="1"/>
          <p:nvPr/>
        </p:nvSpPr>
        <p:spPr>
          <a:xfrm>
            <a:off x="4408481" y="1399545"/>
            <a:ext cx="337503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>
                <a:solidFill>
                  <a:schemeClr val="accent6"/>
                </a:solidFill>
              </a:rPr>
              <a:t>/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D2C863-51CC-83C2-F2B1-E757F16E9B2D}"/>
              </a:ext>
            </a:extLst>
          </p:cNvPr>
          <p:cNvSpPr txBox="1"/>
          <p:nvPr/>
        </p:nvSpPr>
        <p:spPr>
          <a:xfrm>
            <a:off x="4408481" y="3919573"/>
            <a:ext cx="33750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    -tensor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8C181B2-3959-B035-9C9F-95CB28E995F2}"/>
                  </a:ext>
                </a:extLst>
              </p:cNvPr>
              <p:cNvSpPr txBox="1"/>
              <p:nvPr/>
            </p:nvSpPr>
            <p:spPr>
              <a:xfrm>
                <a:off x="5015988" y="3919573"/>
                <a:ext cx="74761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GB" sz="44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sz="44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47A83B3-DF74-79A8-9C0A-863F7BE6DA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5988" y="3919573"/>
                <a:ext cx="747610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34084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F1CE1D-2435-C8CD-7E04-655354715F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B881ECD-6AE2-9795-605D-7143D7AA217F}"/>
                  </a:ext>
                </a:extLst>
              </p:cNvPr>
              <p:cNvSpPr txBox="1"/>
              <p:nvPr/>
            </p:nvSpPr>
            <p:spPr>
              <a:xfrm>
                <a:off x="1775952" y="1669574"/>
                <a:ext cx="8640096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108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d>
                        <m:dPr>
                          <m:ctrlPr>
                            <a:rPr lang="en-GB" sz="10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0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GB" sz="10800" b="0" i="1" smtClean="0">
                          <a:solidFill>
                            <a:schemeClr val="tx1">
                              <a:alpha val="0"/>
                            </a:schemeClr>
                          </a:solidFill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en-GB" sz="10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d>
                        <m:dPr>
                          <m:ctrlPr>
                            <a:rPr lang="en-GB" sz="10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0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108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EF37644E-655B-D986-13B1-A3D2A6AFF3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952" y="1669574"/>
                <a:ext cx="8640096" cy="175432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 hidden="1">
            <a:extLst>
              <a:ext uri="{FF2B5EF4-FFF2-40B4-BE49-F238E27FC236}">
                <a16:creationId xmlns:a16="http://schemas.microsoft.com/office/drawing/2014/main" id="{BE49FD58-1D69-85E7-828E-9F7443F16013}"/>
              </a:ext>
            </a:extLst>
          </p:cNvPr>
          <p:cNvSpPr txBox="1"/>
          <p:nvPr/>
        </p:nvSpPr>
        <p:spPr>
          <a:xfrm>
            <a:off x="1055944" y="3158997"/>
            <a:ext cx="100801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800" dirty="0"/>
              <a:t>“                         ”</a:t>
            </a:r>
          </a:p>
        </p:txBody>
      </p:sp>
      <p:sp>
        <p:nvSpPr>
          <p:cNvPr id="12" name="Left Brace 11">
            <a:extLst>
              <a:ext uri="{FF2B5EF4-FFF2-40B4-BE49-F238E27FC236}">
                <a16:creationId xmlns:a16="http://schemas.microsoft.com/office/drawing/2014/main" id="{B9D4E03C-6722-0376-813C-6F0EC2252E9A}"/>
              </a:ext>
            </a:extLst>
          </p:cNvPr>
          <p:cNvSpPr/>
          <p:nvPr/>
        </p:nvSpPr>
        <p:spPr>
          <a:xfrm rot="16200000">
            <a:off x="5848499" y="837079"/>
            <a:ext cx="450005" cy="5715000"/>
          </a:xfrm>
          <a:prstGeom prst="leftBrace">
            <a:avLst>
              <a:gd name="adj1" fmla="val 82839"/>
              <a:gd name="adj2" fmla="val 50000"/>
            </a:avLst>
          </a:prstGeom>
          <a:ln w="3810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091D73-9B14-C38B-CD90-BAFAFA28F5FC}"/>
              </a:ext>
            </a:extLst>
          </p:cNvPr>
          <p:cNvSpPr txBox="1"/>
          <p:nvPr/>
        </p:nvSpPr>
        <p:spPr>
          <a:xfrm>
            <a:off x="4408481" y="3919573"/>
            <a:ext cx="33750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    -tensor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BFE0475-FB5C-1AA6-C6AB-EF03917CC76A}"/>
                  </a:ext>
                </a:extLst>
              </p:cNvPr>
              <p:cNvSpPr txBox="1"/>
              <p:nvPr/>
            </p:nvSpPr>
            <p:spPr>
              <a:xfrm>
                <a:off x="5015988" y="3919573"/>
                <a:ext cx="74761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GB" sz="44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sz="44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47A83B3-DF74-79A8-9C0A-863F7BE6DA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5988" y="3919573"/>
                <a:ext cx="747610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7B1E406-8FA6-E3E3-C306-9B0D09F4160F}"/>
                  </a:ext>
                </a:extLst>
              </p:cNvPr>
              <p:cNvSpPr txBox="1"/>
              <p:nvPr/>
            </p:nvSpPr>
            <p:spPr>
              <a:xfrm>
                <a:off x="3048000" y="1808982"/>
                <a:ext cx="6096000" cy="18466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9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≲</m:t>
                      </m:r>
                    </m:oMath>
                  </m:oMathPara>
                </a14:m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7B1E406-8FA6-E3E3-C306-9B0D09F416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0" y="1808982"/>
                <a:ext cx="6096000" cy="184665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F8F79079-A0D3-0F91-363D-434E86B72574}"/>
              </a:ext>
            </a:extLst>
          </p:cNvPr>
          <p:cNvSpPr txBox="1"/>
          <p:nvPr/>
        </p:nvSpPr>
        <p:spPr>
          <a:xfrm rot="2595553">
            <a:off x="2249264" y="473153"/>
            <a:ext cx="3375038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3900" dirty="0">
                <a:solidFill>
                  <a:schemeClr val="accent6"/>
                </a:solidFill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40510292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3C2E02-9B3D-8C87-6B57-0D84C4A598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4586F2A-429A-7415-7FFC-E696594534ED}"/>
                  </a:ext>
                </a:extLst>
              </p:cNvPr>
              <p:cNvSpPr txBox="1"/>
              <p:nvPr/>
            </p:nvSpPr>
            <p:spPr>
              <a:xfrm>
                <a:off x="1775952" y="1669574"/>
                <a:ext cx="8640096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10800" b="0" i="1" smtClean="0">
                          <a:noFill/>
                          <a:latin typeface="Cambria Math" panose="02040503050406030204" pitchFamily="18" charset="0"/>
                        </a:rPr>
                        <m:t>𝑅</m:t>
                      </m:r>
                      <m:d>
                        <m:dPr>
                          <m:ctrlPr>
                            <a:rPr lang="en-GB" sz="10800" b="0" i="1" smtClean="0">
                              <a:noFill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0800" b="0" i="1" smtClean="0">
                              <a:noFill/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GB" sz="10800" b="0" i="1" smtClean="0">
                          <a:noFill/>
                          <a:latin typeface="Cambria Math" panose="02040503050406030204" pitchFamily="18" charset="0"/>
                        </a:rPr>
                        <m:t>≈</m:t>
                      </m:r>
                      <m:r>
                        <a:rPr lang="en-GB" sz="10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d>
                        <m:dPr>
                          <m:ctrlPr>
                            <a:rPr lang="en-GB" sz="10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08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108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4586F2A-429A-7415-7FFC-E696594534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952" y="1669574"/>
                <a:ext cx="8640096" cy="175432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 hidden="1">
            <a:extLst>
              <a:ext uri="{FF2B5EF4-FFF2-40B4-BE49-F238E27FC236}">
                <a16:creationId xmlns:a16="http://schemas.microsoft.com/office/drawing/2014/main" id="{7BB30825-4A29-EEF3-F79B-8BEBEC236C30}"/>
              </a:ext>
            </a:extLst>
          </p:cNvPr>
          <p:cNvSpPr txBox="1"/>
          <p:nvPr/>
        </p:nvSpPr>
        <p:spPr>
          <a:xfrm>
            <a:off x="1055944" y="3158997"/>
            <a:ext cx="100801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800" dirty="0"/>
              <a:t>“                         ”</a:t>
            </a:r>
          </a:p>
        </p:txBody>
      </p:sp>
      <p:sp>
        <p:nvSpPr>
          <p:cNvPr id="12" name="Left Brace 11">
            <a:extLst>
              <a:ext uri="{FF2B5EF4-FFF2-40B4-BE49-F238E27FC236}">
                <a16:creationId xmlns:a16="http://schemas.microsoft.com/office/drawing/2014/main" id="{1172B518-03AD-FA96-D5BC-858C90E52A3A}"/>
              </a:ext>
            </a:extLst>
          </p:cNvPr>
          <p:cNvSpPr/>
          <p:nvPr/>
        </p:nvSpPr>
        <p:spPr>
          <a:xfrm rot="16200000">
            <a:off x="5848499" y="837079"/>
            <a:ext cx="450005" cy="5715000"/>
          </a:xfrm>
          <a:prstGeom prst="leftBrace">
            <a:avLst>
              <a:gd name="adj1" fmla="val 82839"/>
              <a:gd name="adj2" fmla="val 50000"/>
            </a:avLst>
          </a:prstGeom>
          <a:ln w="38100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A3EA58-E0FC-860F-2B80-5C48F63454C6}"/>
              </a:ext>
            </a:extLst>
          </p:cNvPr>
          <p:cNvSpPr txBox="1"/>
          <p:nvPr/>
        </p:nvSpPr>
        <p:spPr>
          <a:xfrm>
            <a:off x="4408481" y="3919573"/>
            <a:ext cx="33750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    -tensor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6C34B54-B155-1DFC-A362-31D13C1DE92A}"/>
                  </a:ext>
                </a:extLst>
              </p:cNvPr>
              <p:cNvSpPr txBox="1"/>
              <p:nvPr/>
            </p:nvSpPr>
            <p:spPr>
              <a:xfrm>
                <a:off x="5015988" y="3919573"/>
                <a:ext cx="747610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GB" sz="44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sz="44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47A83B3-DF74-79A8-9C0A-863F7BE6DA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5988" y="3919573"/>
                <a:ext cx="747610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3BD7758-A604-A8D8-9F71-647D30A4E863}"/>
                  </a:ext>
                </a:extLst>
              </p:cNvPr>
              <p:cNvSpPr txBox="1"/>
              <p:nvPr/>
            </p:nvSpPr>
            <p:spPr>
              <a:xfrm>
                <a:off x="3048000" y="1808982"/>
                <a:ext cx="6096000" cy="18466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96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≲</m:t>
                      </m:r>
                    </m:oMath>
                  </m:oMathPara>
                </a14:m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3BD7758-A604-A8D8-9F71-647D30A4E8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0" y="1808982"/>
                <a:ext cx="6096000" cy="184665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41D14F8-9C01-950E-2DEA-4C1BD4EE710D}"/>
                  </a:ext>
                </a:extLst>
              </p:cNvPr>
              <p:cNvSpPr txBox="1"/>
              <p:nvPr/>
            </p:nvSpPr>
            <p:spPr>
              <a:xfrm>
                <a:off x="8015517" y="1673675"/>
                <a:ext cx="1710019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108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108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41D14F8-9C01-950E-2DEA-4C1BD4EE71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5517" y="1673675"/>
                <a:ext cx="1710019" cy="175432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27737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FBDB3C-B877-A4DD-2B0B-4392DC01EA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C4165DA-166E-0C62-1391-B2D5A31F1756}"/>
                  </a:ext>
                </a:extLst>
              </p:cNvPr>
              <p:cNvSpPr txBox="1"/>
              <p:nvPr/>
            </p:nvSpPr>
            <p:spPr>
              <a:xfrm>
                <a:off x="695940" y="2921168"/>
                <a:ext cx="171001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60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C4165DA-166E-0C62-1391-B2D5A31F17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940" y="2921168"/>
                <a:ext cx="1710019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E7FBE41-3109-F655-AE41-F6DAE0F066E5}"/>
                  </a:ext>
                </a:extLst>
              </p:cNvPr>
              <p:cNvSpPr txBox="1"/>
              <p:nvPr/>
            </p:nvSpPr>
            <p:spPr>
              <a:xfrm>
                <a:off x="1415948" y="2438989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b="0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b="0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E7FBE41-3109-F655-AE41-F6DAE0F066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948" y="2438989"/>
                <a:ext cx="9554600" cy="21045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10AB2FA-6D64-9599-FA73-FA1C7C2F0EE5}"/>
                  </a:ext>
                </a:extLst>
              </p:cNvPr>
              <p:cNvSpPr txBox="1"/>
              <p:nvPr/>
            </p:nvSpPr>
            <p:spPr>
              <a:xfrm>
                <a:off x="1455276" y="2438989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i="1" smtClean="0">
                          <a:solidFill>
                            <a:schemeClr val="tx1">
                              <a:alpha val="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solidFill>
                                <a:schemeClr val="tx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b="0" i="1" smtClean="0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b="0" i="1" smtClean="0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>
                  <a:solidFill>
                    <a:schemeClr val="tx1">
                      <a:alpha val="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10AB2FA-6D64-9599-FA73-FA1C7C2F0E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5276" y="2438989"/>
                <a:ext cx="9554600" cy="2104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E6D822E-36A1-1BFE-4E75-204CED74305A}"/>
                  </a:ext>
                </a:extLst>
              </p:cNvPr>
              <p:cNvSpPr txBox="1"/>
              <p:nvPr/>
            </p:nvSpPr>
            <p:spPr>
              <a:xfrm>
                <a:off x="1455276" y="2438989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i="1" smtClean="0">
                          <a:solidFill>
                            <a:schemeClr val="tx1">
                              <a:alpha val="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solidFill>
                                <a:schemeClr val="tx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b="0" i="1" smtClean="0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b="0" i="1" smtClean="0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>
                  <a:solidFill>
                    <a:schemeClr val="tx1">
                      <a:alpha val="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E6D822E-36A1-1BFE-4E75-204CED7430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5276" y="2438989"/>
                <a:ext cx="9554600" cy="2104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412ABA4-6B5F-C383-7A19-F054200AB8C6}"/>
                  </a:ext>
                </a:extLst>
              </p:cNvPr>
              <p:cNvSpPr txBox="1"/>
              <p:nvPr/>
            </p:nvSpPr>
            <p:spPr>
              <a:xfrm>
                <a:off x="1455276" y="2438989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i="1" smtClean="0">
                          <a:solidFill>
                            <a:schemeClr val="tx1">
                              <a:alpha val="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solidFill>
                                <a:schemeClr val="tx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b="0" i="1" smtClean="0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b="0" i="1" smtClean="0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>
                  <a:solidFill>
                    <a:schemeClr val="tx1">
                      <a:alpha val="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412ABA4-6B5F-C383-7A19-F054200AB8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5276" y="2438989"/>
                <a:ext cx="9554600" cy="2104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58536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6A93AD-7AC8-D148-9762-47D67EEF6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1DA572D-8A0B-335E-9D74-735B1299342D}"/>
                  </a:ext>
                </a:extLst>
              </p:cNvPr>
              <p:cNvSpPr txBox="1"/>
              <p:nvPr/>
            </p:nvSpPr>
            <p:spPr>
              <a:xfrm>
                <a:off x="695940" y="694443"/>
                <a:ext cx="171001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60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1DA572D-8A0B-335E-9D74-735B129934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940" y="694443"/>
                <a:ext cx="1710019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D24832D-9985-375D-5E91-DE1A9001AD8F}"/>
                  </a:ext>
                </a:extLst>
              </p:cNvPr>
              <p:cNvSpPr txBox="1"/>
              <p:nvPr/>
            </p:nvSpPr>
            <p:spPr>
              <a:xfrm>
                <a:off x="1463702" y="244438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b="0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b="0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D24832D-9985-375D-5E91-DE1A9001AD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3702" y="244438"/>
                <a:ext cx="9554600" cy="21045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76FCDE5-07BE-880D-E978-8203302692DF}"/>
                  </a:ext>
                </a:extLst>
              </p:cNvPr>
              <p:cNvSpPr txBox="1"/>
              <p:nvPr/>
            </p:nvSpPr>
            <p:spPr>
              <a:xfrm>
                <a:off x="1503030" y="1684454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b="0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b="0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76FCDE5-07BE-880D-E978-8203302692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3030" y="1684454"/>
                <a:ext cx="9554600" cy="2104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E0BE9A1-8726-0DAB-D93B-1208A748B2D1}"/>
                  </a:ext>
                </a:extLst>
              </p:cNvPr>
              <p:cNvSpPr txBox="1"/>
              <p:nvPr/>
            </p:nvSpPr>
            <p:spPr>
              <a:xfrm>
                <a:off x="1503030" y="3124470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b="0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b="0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E0BE9A1-8726-0DAB-D93B-1208A748B2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3030" y="3124470"/>
                <a:ext cx="9554600" cy="21045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E87E692-090C-3464-06B8-B89A3810FD5B}"/>
                  </a:ext>
                </a:extLst>
              </p:cNvPr>
              <p:cNvSpPr txBox="1"/>
              <p:nvPr/>
            </p:nvSpPr>
            <p:spPr>
              <a:xfrm>
                <a:off x="1503030" y="4564486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b="0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b="0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E87E692-090C-3464-06B8-B89A3810FD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3030" y="4564486"/>
                <a:ext cx="9554600" cy="210455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55108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 advClick="0" advTm="0">
        <p159:morph option="byObject"/>
      </p:transition>
    </mc:Choice>
    <mc:Fallback xmlns="">
      <p:transition spd="slow" advClick="0" advTm="0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073ADC-7B74-6A2E-5D34-502634065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5ED4E35-0BB6-16D9-F838-35833A9BE39B}"/>
                  </a:ext>
                </a:extLst>
              </p:cNvPr>
              <p:cNvSpPr txBox="1"/>
              <p:nvPr/>
            </p:nvSpPr>
            <p:spPr>
              <a:xfrm>
                <a:off x="695940" y="694443"/>
                <a:ext cx="171001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60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5ED4E35-0BB6-16D9-F838-35833A9BE3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940" y="694443"/>
                <a:ext cx="1710019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42DB936-1E73-5B56-4DB4-78EDF487535B}"/>
                  </a:ext>
                </a:extLst>
              </p:cNvPr>
              <p:cNvSpPr txBox="1"/>
              <p:nvPr/>
            </p:nvSpPr>
            <p:spPr>
              <a:xfrm>
                <a:off x="1415948" y="244438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42DB936-1E73-5B56-4DB4-78EDF48753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948" y="244438"/>
                <a:ext cx="9554600" cy="21045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57C93AA-1C4C-5B01-BCCA-A488D6571E74}"/>
                  </a:ext>
                </a:extLst>
              </p:cNvPr>
              <p:cNvSpPr txBox="1"/>
              <p:nvPr/>
            </p:nvSpPr>
            <p:spPr>
              <a:xfrm>
                <a:off x="1455276" y="1684454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57C93AA-1C4C-5B01-BCCA-A488D6571E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5276" y="1684454"/>
                <a:ext cx="9554600" cy="2104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65B3C94-BBDA-224B-6493-3802F555E7BE}"/>
                  </a:ext>
                </a:extLst>
              </p:cNvPr>
              <p:cNvSpPr txBox="1"/>
              <p:nvPr/>
            </p:nvSpPr>
            <p:spPr>
              <a:xfrm>
                <a:off x="1455276" y="3124470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65B3C94-BBDA-224B-6493-3802F555E7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5276" y="3124470"/>
                <a:ext cx="9554600" cy="21045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D663A61-2EC9-6706-B4FA-9817F6C94421}"/>
                  </a:ext>
                </a:extLst>
              </p:cNvPr>
              <p:cNvSpPr txBox="1"/>
              <p:nvPr/>
            </p:nvSpPr>
            <p:spPr>
              <a:xfrm>
                <a:off x="1455276" y="4564486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D663A61-2EC9-6706-B4FA-9817F6C944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5276" y="4564486"/>
                <a:ext cx="9554600" cy="210455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2A53870-D394-56FC-ED0D-9B7F60B82F78}"/>
                  </a:ext>
                </a:extLst>
              </p:cNvPr>
              <p:cNvSpPr txBox="1"/>
              <p:nvPr/>
            </p:nvSpPr>
            <p:spPr>
              <a:xfrm>
                <a:off x="3339869" y="697961"/>
                <a:ext cx="249596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54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2A53870-D394-56FC-ED0D-9B7F60B82F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9869" y="697961"/>
                <a:ext cx="2495960" cy="92333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E7848AE-A924-142F-357C-19564DD5B1A2}"/>
                  </a:ext>
                </a:extLst>
              </p:cNvPr>
              <p:cNvSpPr txBox="1"/>
              <p:nvPr/>
            </p:nvSpPr>
            <p:spPr>
              <a:xfrm>
                <a:off x="4896490" y="697961"/>
                <a:ext cx="252002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GB" sz="54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E7848AE-A924-142F-357C-19564DD5B1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6490" y="697961"/>
                <a:ext cx="2520028" cy="92333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E8FB55E-93C1-E0B5-068C-BD6A648A9E60}"/>
                  </a:ext>
                </a:extLst>
              </p:cNvPr>
              <p:cNvSpPr txBox="1"/>
              <p:nvPr/>
            </p:nvSpPr>
            <p:spPr>
              <a:xfrm>
                <a:off x="6145160" y="699474"/>
                <a:ext cx="322824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ℎ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sz="54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E8FB55E-93C1-E0B5-068C-BD6A648A9E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5160" y="699474"/>
                <a:ext cx="3228249" cy="92333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D66721B-FE67-9915-F7C8-E53A84ED4937}"/>
                  </a:ext>
                </a:extLst>
              </p:cNvPr>
              <p:cNvSpPr txBox="1"/>
              <p:nvPr/>
            </p:nvSpPr>
            <p:spPr>
              <a:xfrm>
                <a:off x="8209724" y="697961"/>
                <a:ext cx="252002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54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D66721B-FE67-9915-F7C8-E53A84ED49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9724" y="697961"/>
                <a:ext cx="2520028" cy="92333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7AA2D69-22F8-F065-3DD6-842D5E5D60E9}"/>
                  </a:ext>
                </a:extLst>
              </p:cNvPr>
              <p:cNvSpPr txBox="1"/>
              <p:nvPr/>
            </p:nvSpPr>
            <p:spPr>
              <a:xfrm>
                <a:off x="3339869" y="2134321"/>
                <a:ext cx="249596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54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7AA2D69-22F8-F065-3DD6-842D5E5D60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9869" y="2134321"/>
                <a:ext cx="2495960" cy="92333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E6A0C54-704C-4C6D-F1D0-B78E8EE3D4A5}"/>
                  </a:ext>
                </a:extLst>
              </p:cNvPr>
              <p:cNvSpPr txBox="1"/>
              <p:nvPr/>
            </p:nvSpPr>
            <p:spPr>
              <a:xfrm>
                <a:off x="4896490" y="2134321"/>
                <a:ext cx="252002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GB" sz="54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E6A0C54-704C-4C6D-F1D0-B78E8EE3D4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6490" y="2134321"/>
                <a:ext cx="2520028" cy="92333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185555C-E7DC-9CF7-70DE-32E3938FE8A8}"/>
                  </a:ext>
                </a:extLst>
              </p:cNvPr>
              <p:cNvSpPr txBox="1"/>
              <p:nvPr/>
            </p:nvSpPr>
            <p:spPr>
              <a:xfrm>
                <a:off x="6145160" y="2135834"/>
                <a:ext cx="322824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ℎ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sz="54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185555C-E7DC-9CF7-70DE-32E3938FE8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5160" y="2135834"/>
                <a:ext cx="3228249" cy="92333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D6C705D-1CE7-E6B4-AFD2-7B93F7C814E1}"/>
                  </a:ext>
                </a:extLst>
              </p:cNvPr>
              <p:cNvSpPr txBox="1"/>
              <p:nvPr/>
            </p:nvSpPr>
            <p:spPr>
              <a:xfrm>
                <a:off x="8209724" y="2134321"/>
                <a:ext cx="252002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54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D6C705D-1CE7-E6B4-AFD2-7B93F7C814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9724" y="2134321"/>
                <a:ext cx="2520028" cy="92333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4C2F737-EEA1-CDE5-66DB-C49150CD1A3B}"/>
                  </a:ext>
                </a:extLst>
              </p:cNvPr>
              <p:cNvSpPr txBox="1"/>
              <p:nvPr/>
            </p:nvSpPr>
            <p:spPr>
              <a:xfrm>
                <a:off x="3339869" y="3574337"/>
                <a:ext cx="249596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54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4C2F737-EEA1-CDE5-66DB-C49150CD1A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9869" y="3574337"/>
                <a:ext cx="2495960" cy="92333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F76741C-4EDC-DD34-A44C-91AA9F7156F3}"/>
                  </a:ext>
                </a:extLst>
              </p:cNvPr>
              <p:cNvSpPr txBox="1"/>
              <p:nvPr/>
            </p:nvSpPr>
            <p:spPr>
              <a:xfrm>
                <a:off x="4896490" y="3574337"/>
                <a:ext cx="252002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GB" sz="54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F76741C-4EDC-DD34-A44C-91AA9F7156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6490" y="3574337"/>
                <a:ext cx="2520028" cy="92333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8625F2D-9E41-5DA5-96AB-E76B774ADE89}"/>
                  </a:ext>
                </a:extLst>
              </p:cNvPr>
              <p:cNvSpPr txBox="1"/>
              <p:nvPr/>
            </p:nvSpPr>
            <p:spPr>
              <a:xfrm>
                <a:off x="6145160" y="3575850"/>
                <a:ext cx="322824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ℎ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sz="54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8625F2D-9E41-5DA5-96AB-E76B774ADE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5160" y="3575850"/>
                <a:ext cx="3228249" cy="92333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100F56D-21E4-1D68-0853-5CE07542FF32}"/>
                  </a:ext>
                </a:extLst>
              </p:cNvPr>
              <p:cNvSpPr txBox="1"/>
              <p:nvPr/>
            </p:nvSpPr>
            <p:spPr>
              <a:xfrm>
                <a:off x="8209724" y="3574337"/>
                <a:ext cx="252002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54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100F56D-21E4-1D68-0853-5CE07542FF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9724" y="3574337"/>
                <a:ext cx="2520028" cy="92333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3A76738-1575-5F3F-152F-E5AA70A84F5A}"/>
                  </a:ext>
                </a:extLst>
              </p:cNvPr>
              <p:cNvSpPr txBox="1"/>
              <p:nvPr/>
            </p:nvSpPr>
            <p:spPr>
              <a:xfrm>
                <a:off x="3339869" y="5014353"/>
                <a:ext cx="249596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54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3A76738-1575-5F3F-152F-E5AA70A84F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9869" y="5014353"/>
                <a:ext cx="2495960" cy="92333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EB72586-6E2B-D4BA-11EF-6A260BF12053}"/>
                  </a:ext>
                </a:extLst>
              </p:cNvPr>
              <p:cNvSpPr txBox="1"/>
              <p:nvPr/>
            </p:nvSpPr>
            <p:spPr>
              <a:xfrm>
                <a:off x="4896490" y="5014353"/>
                <a:ext cx="252002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GB" sz="54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EB72586-6E2B-D4BA-11EF-6A260BF120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6490" y="5014353"/>
                <a:ext cx="2520028" cy="92333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CB00504-CB25-75A0-2BC2-9C516CB1C4EF}"/>
                  </a:ext>
                </a:extLst>
              </p:cNvPr>
              <p:cNvSpPr txBox="1"/>
              <p:nvPr/>
            </p:nvSpPr>
            <p:spPr>
              <a:xfrm>
                <a:off x="6145160" y="5015866"/>
                <a:ext cx="322824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ℎ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sz="54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CB00504-CB25-75A0-2BC2-9C516CB1C4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5160" y="5015866"/>
                <a:ext cx="3228249" cy="923330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28B9A22-DFC4-538E-C9AC-C842DEC2B607}"/>
                  </a:ext>
                </a:extLst>
              </p:cNvPr>
              <p:cNvSpPr txBox="1"/>
              <p:nvPr/>
            </p:nvSpPr>
            <p:spPr>
              <a:xfrm>
                <a:off x="8209724" y="5014353"/>
                <a:ext cx="252002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54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28B9A22-DFC4-538E-C9AC-C842DEC2B6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9724" y="5014353"/>
                <a:ext cx="2520028" cy="923330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43367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10">
        <p159:morph option="byObject"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AB3910-5B8F-D606-A8C0-F59674BB6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27580FD-9587-0733-0316-60E54C155165}"/>
                  </a:ext>
                </a:extLst>
              </p:cNvPr>
              <p:cNvSpPr txBox="1"/>
              <p:nvPr/>
            </p:nvSpPr>
            <p:spPr>
              <a:xfrm>
                <a:off x="695940" y="694443"/>
                <a:ext cx="171001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60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27580FD-9587-0733-0316-60E54C1551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940" y="694443"/>
                <a:ext cx="1710019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4AD2F38-5BA6-05D9-4A32-8F71939E5C53}"/>
                  </a:ext>
                </a:extLst>
              </p:cNvPr>
              <p:cNvSpPr txBox="1"/>
              <p:nvPr/>
            </p:nvSpPr>
            <p:spPr>
              <a:xfrm>
                <a:off x="1415948" y="244438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4AD2F38-5BA6-05D9-4A32-8F71939E5C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948" y="244438"/>
                <a:ext cx="9554600" cy="21045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A2ACE9A-C0C7-8774-4964-76FD1791BB69}"/>
                  </a:ext>
                </a:extLst>
              </p:cNvPr>
              <p:cNvSpPr txBox="1"/>
              <p:nvPr/>
            </p:nvSpPr>
            <p:spPr>
              <a:xfrm>
                <a:off x="1455276" y="1684454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A2ACE9A-C0C7-8774-4964-76FD1791BB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5276" y="1684454"/>
                <a:ext cx="9554600" cy="2104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8262305-1EF2-87CC-91DF-416011A3BFA4}"/>
                  </a:ext>
                </a:extLst>
              </p:cNvPr>
              <p:cNvSpPr txBox="1"/>
              <p:nvPr/>
            </p:nvSpPr>
            <p:spPr>
              <a:xfrm>
                <a:off x="1455276" y="3124470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8262305-1EF2-87CC-91DF-416011A3BF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5276" y="3124470"/>
                <a:ext cx="9554600" cy="21045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EABE925-17A1-F7BA-E43D-2DC9BFB191FC}"/>
                  </a:ext>
                </a:extLst>
              </p:cNvPr>
              <p:cNvSpPr txBox="1"/>
              <p:nvPr/>
            </p:nvSpPr>
            <p:spPr>
              <a:xfrm>
                <a:off x="1455276" y="4564486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EABE925-17A1-F7BA-E43D-2DC9BFB191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5276" y="4564486"/>
                <a:ext cx="9554600" cy="210455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24F93AB-A86B-0F42-2C48-CE8DA1B6D90B}"/>
                  </a:ext>
                </a:extLst>
              </p:cNvPr>
              <p:cNvSpPr txBox="1"/>
              <p:nvPr/>
            </p:nvSpPr>
            <p:spPr>
              <a:xfrm>
                <a:off x="3339869" y="697961"/>
                <a:ext cx="249596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54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24F93AB-A86B-0F42-2C48-CE8DA1B6D9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9869" y="697961"/>
                <a:ext cx="2495960" cy="92333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E4D8F71-D392-66E1-ED02-AF276565C8F0}"/>
                  </a:ext>
                </a:extLst>
              </p:cNvPr>
              <p:cNvSpPr txBox="1"/>
              <p:nvPr/>
            </p:nvSpPr>
            <p:spPr>
              <a:xfrm>
                <a:off x="4896490" y="697961"/>
                <a:ext cx="252002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GB" sz="54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E4D8F71-D392-66E1-ED02-AF276565C8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6490" y="697961"/>
                <a:ext cx="2520028" cy="92333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E942705-E575-D481-A306-841CED2173A4}"/>
                  </a:ext>
                </a:extLst>
              </p:cNvPr>
              <p:cNvSpPr txBox="1"/>
              <p:nvPr/>
            </p:nvSpPr>
            <p:spPr>
              <a:xfrm>
                <a:off x="6145160" y="699474"/>
                <a:ext cx="322824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ℎ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sz="54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E942705-E575-D481-A306-841CED2173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5160" y="699474"/>
                <a:ext cx="3228249" cy="92333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E999B48-8C4D-2BE4-B836-5C388B7BC60B}"/>
                  </a:ext>
                </a:extLst>
              </p:cNvPr>
              <p:cNvSpPr txBox="1"/>
              <p:nvPr/>
            </p:nvSpPr>
            <p:spPr>
              <a:xfrm>
                <a:off x="8212323" y="697961"/>
                <a:ext cx="252002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54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E999B48-8C4D-2BE4-B836-5C388B7BC6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2323" y="697961"/>
                <a:ext cx="2520028" cy="92333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1978F47-8D81-4342-C173-96135547AC0A}"/>
                  </a:ext>
                </a:extLst>
              </p:cNvPr>
              <p:cNvSpPr txBox="1"/>
              <p:nvPr/>
            </p:nvSpPr>
            <p:spPr>
              <a:xfrm>
                <a:off x="8304731" y="2134321"/>
                <a:ext cx="249596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54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1978F47-8D81-4342-C173-96135547AC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4731" y="2134321"/>
                <a:ext cx="2495960" cy="92333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D29ADCB-139B-7E95-131D-77A2A2D275A6}"/>
                  </a:ext>
                </a:extLst>
              </p:cNvPr>
              <p:cNvSpPr txBox="1"/>
              <p:nvPr/>
            </p:nvSpPr>
            <p:spPr>
              <a:xfrm>
                <a:off x="3345730" y="2134321"/>
                <a:ext cx="252002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GB" sz="54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D29ADCB-139B-7E95-131D-77A2A2D275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5730" y="2134321"/>
                <a:ext cx="2520028" cy="92333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DF80056-F777-F340-D186-C4FB26C0C84D}"/>
                  </a:ext>
                </a:extLst>
              </p:cNvPr>
              <p:cNvSpPr txBox="1"/>
              <p:nvPr/>
            </p:nvSpPr>
            <p:spPr>
              <a:xfrm>
                <a:off x="4617550" y="2135834"/>
                <a:ext cx="322824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ℎ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sz="54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DF80056-F777-F340-D186-C4FB26C0C8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7550" y="2135834"/>
                <a:ext cx="3228249" cy="92333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3B29370-25C1-3194-C173-5F85E6C195F9}"/>
                  </a:ext>
                </a:extLst>
              </p:cNvPr>
              <p:cNvSpPr txBox="1"/>
              <p:nvPr/>
            </p:nvSpPr>
            <p:spPr>
              <a:xfrm>
                <a:off x="6661563" y="2134321"/>
                <a:ext cx="252002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54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3B29370-25C1-3194-C173-5F85E6C195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1563" y="2134321"/>
                <a:ext cx="2520028" cy="92333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84EBA43-2690-3113-D616-110C65E0BBAA}"/>
                  </a:ext>
                </a:extLst>
              </p:cNvPr>
              <p:cNvSpPr txBox="1"/>
              <p:nvPr/>
            </p:nvSpPr>
            <p:spPr>
              <a:xfrm>
                <a:off x="6672907" y="3574337"/>
                <a:ext cx="249596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54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84EBA43-2690-3113-D616-110C65E0BB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2907" y="3574337"/>
                <a:ext cx="2495960" cy="92333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D7AF949-7BEF-F84E-5F88-C78FB5A47C18}"/>
                  </a:ext>
                </a:extLst>
              </p:cNvPr>
              <p:cNvSpPr txBox="1"/>
              <p:nvPr/>
            </p:nvSpPr>
            <p:spPr>
              <a:xfrm>
                <a:off x="8252678" y="3574337"/>
                <a:ext cx="252002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GB" sz="54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D7AF949-7BEF-F84E-5F88-C78FB5A47C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2678" y="3574337"/>
                <a:ext cx="2520028" cy="92333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EEC4ED8-D5BB-257A-8FC9-C2FB007C85D4}"/>
                  </a:ext>
                </a:extLst>
              </p:cNvPr>
              <p:cNvSpPr txBox="1"/>
              <p:nvPr/>
            </p:nvSpPr>
            <p:spPr>
              <a:xfrm>
                <a:off x="2985726" y="3575850"/>
                <a:ext cx="322824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ℎ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sz="54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5EEC4ED8-D5BB-257A-8FC9-C2FB007C85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5726" y="3575850"/>
                <a:ext cx="3228249" cy="92333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A1746D0-1505-76E2-A209-9BD1A4E6E71A}"/>
                  </a:ext>
                </a:extLst>
              </p:cNvPr>
              <p:cNvSpPr txBox="1"/>
              <p:nvPr/>
            </p:nvSpPr>
            <p:spPr>
              <a:xfrm>
                <a:off x="5029739" y="3574337"/>
                <a:ext cx="252002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54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A1746D0-1505-76E2-A209-9BD1A4E6E7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739" y="3574337"/>
                <a:ext cx="2520028" cy="92333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6E6F386-39D0-787A-F257-BC2D87BF268B}"/>
                  </a:ext>
                </a:extLst>
              </p:cNvPr>
              <p:cNvSpPr txBox="1"/>
              <p:nvPr/>
            </p:nvSpPr>
            <p:spPr>
              <a:xfrm>
                <a:off x="5075426" y="5014353"/>
                <a:ext cx="249596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54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6E6F386-39D0-787A-F257-BC2D87BF26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5426" y="5014353"/>
                <a:ext cx="2495960" cy="92333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9F87FA18-1FBC-7115-9D20-E2B41E4402A5}"/>
                  </a:ext>
                </a:extLst>
              </p:cNvPr>
              <p:cNvSpPr txBox="1"/>
              <p:nvPr/>
            </p:nvSpPr>
            <p:spPr>
              <a:xfrm>
                <a:off x="6655197" y="5014353"/>
                <a:ext cx="252002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GB" sz="54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9F87FA18-1FBC-7115-9D20-E2B41E4402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5197" y="5014353"/>
                <a:ext cx="2520028" cy="92333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B212857-35E8-6037-F498-1EA87D182618}"/>
                  </a:ext>
                </a:extLst>
              </p:cNvPr>
              <p:cNvSpPr txBox="1"/>
              <p:nvPr/>
            </p:nvSpPr>
            <p:spPr>
              <a:xfrm>
                <a:off x="7927017" y="5015866"/>
                <a:ext cx="322824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ℎ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sz="54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B212857-35E8-6037-F498-1EA87D1826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7017" y="5015866"/>
                <a:ext cx="3228249" cy="923330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28BBE0A-22CD-F7F8-371C-914BA1A3B9D0}"/>
                  </a:ext>
                </a:extLst>
              </p:cNvPr>
              <p:cNvSpPr txBox="1"/>
              <p:nvPr/>
            </p:nvSpPr>
            <p:spPr>
              <a:xfrm>
                <a:off x="3398358" y="5014353"/>
                <a:ext cx="252002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54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28BBE0A-22CD-F7F8-371C-914BA1A3B9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8358" y="5014353"/>
                <a:ext cx="2520028" cy="923330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20166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FD21B-8801-3422-9B42-756DF2A1D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768D304-3B6F-0B70-A1C5-5B4CD5A6B99B}"/>
              </a:ext>
            </a:extLst>
          </p:cNvPr>
          <p:cNvSpPr/>
          <p:nvPr/>
        </p:nvSpPr>
        <p:spPr>
          <a:xfrm>
            <a:off x="1055943" y="2978994"/>
            <a:ext cx="1800021" cy="9000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rank</a:t>
            </a:r>
            <a:endParaRPr lang="en-GB" sz="5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E36EC060-CD17-9628-C048-4819D005CBF0}"/>
                  </a:ext>
                </a:extLst>
              </p:cNvPr>
              <p:cNvSpPr/>
              <p:nvPr/>
            </p:nvSpPr>
            <p:spPr>
              <a:xfrm>
                <a:off x="8616028" y="2978996"/>
                <a:ext cx="1890021" cy="90001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sz="5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B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E36EC060-CD17-9628-C048-4819D005CB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6028" y="2978996"/>
                <a:ext cx="1890021" cy="9000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46EE19B6-931D-9F70-7571-95116E61D7B7}"/>
              </a:ext>
            </a:extLst>
          </p:cNvPr>
          <p:cNvSpPr/>
          <p:nvPr/>
        </p:nvSpPr>
        <p:spPr>
          <a:xfrm>
            <a:off x="4025976" y="1358976"/>
            <a:ext cx="1259992" cy="1259992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tx1"/>
                </a:solidFill>
              </a:rPr>
              <a:t>4</a:t>
            </a:r>
            <a:endParaRPr lang="en-GB" sz="7200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A2FEFE6-CD6E-7976-0E4B-B5E340933709}"/>
              </a:ext>
            </a:extLst>
          </p:cNvPr>
          <p:cNvSpPr/>
          <p:nvPr/>
        </p:nvSpPr>
        <p:spPr>
          <a:xfrm>
            <a:off x="5465992" y="1358976"/>
            <a:ext cx="1259992" cy="1259992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tx1"/>
                </a:solidFill>
              </a:rPr>
              <a:t>1</a:t>
            </a:r>
            <a:endParaRPr lang="en-GB" sz="7200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D084437-0CCE-F9C6-01FD-7203F85AB110}"/>
              </a:ext>
            </a:extLst>
          </p:cNvPr>
          <p:cNvSpPr/>
          <p:nvPr/>
        </p:nvSpPr>
        <p:spPr>
          <a:xfrm>
            <a:off x="6906008" y="1358976"/>
            <a:ext cx="1259992" cy="1259992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tx1"/>
                </a:solidFill>
              </a:rPr>
              <a:t>3</a:t>
            </a:r>
            <a:endParaRPr lang="en-GB" sz="7200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73A56DC-CB97-9FF0-9FFA-82862C54EE8F}"/>
              </a:ext>
            </a:extLst>
          </p:cNvPr>
          <p:cNvSpPr/>
          <p:nvPr/>
        </p:nvSpPr>
        <p:spPr>
          <a:xfrm>
            <a:off x="4025976" y="2798992"/>
            <a:ext cx="1259992" cy="1259992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tx1"/>
                </a:solidFill>
              </a:rPr>
              <a:t>0</a:t>
            </a:r>
            <a:endParaRPr lang="en-GB" sz="7200" dirty="0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1ED9267-1D39-F9A1-7E2B-695CCACD3811}"/>
              </a:ext>
            </a:extLst>
          </p:cNvPr>
          <p:cNvSpPr/>
          <p:nvPr/>
        </p:nvSpPr>
        <p:spPr>
          <a:xfrm>
            <a:off x="5465992" y="2798992"/>
            <a:ext cx="1259992" cy="1259992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tx1"/>
                </a:solidFill>
              </a:rPr>
              <a:t>0</a:t>
            </a:r>
            <a:endParaRPr lang="en-GB" sz="7200" dirty="0"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8FD1936-B4ED-F5F7-F407-9B3FDBA1F0F6}"/>
              </a:ext>
            </a:extLst>
          </p:cNvPr>
          <p:cNvSpPr/>
          <p:nvPr/>
        </p:nvSpPr>
        <p:spPr>
          <a:xfrm>
            <a:off x="6906008" y="2798992"/>
            <a:ext cx="1259992" cy="1259992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tx1"/>
                </a:solidFill>
              </a:rPr>
              <a:t>0</a:t>
            </a:r>
            <a:endParaRPr lang="en-GB" sz="7200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E25EC04-FEF8-832E-031B-62F2050630B5}"/>
              </a:ext>
            </a:extLst>
          </p:cNvPr>
          <p:cNvSpPr/>
          <p:nvPr/>
        </p:nvSpPr>
        <p:spPr>
          <a:xfrm>
            <a:off x="4025976" y="4239008"/>
            <a:ext cx="1259992" cy="1259992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tx1"/>
                </a:solidFill>
              </a:rPr>
              <a:t>8</a:t>
            </a:r>
            <a:endParaRPr lang="en-GB" sz="7200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3612549-0988-6723-7ADA-81B57FBDF4C2}"/>
              </a:ext>
            </a:extLst>
          </p:cNvPr>
          <p:cNvSpPr/>
          <p:nvPr/>
        </p:nvSpPr>
        <p:spPr>
          <a:xfrm>
            <a:off x="5465992" y="4239008"/>
            <a:ext cx="1259992" cy="1259992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tx1"/>
                </a:solidFill>
              </a:rPr>
              <a:t>2</a:t>
            </a:r>
            <a:endParaRPr lang="en-GB" sz="7200" dirty="0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08120BE-8C5A-235D-B1FB-7B883060B152}"/>
              </a:ext>
            </a:extLst>
          </p:cNvPr>
          <p:cNvSpPr/>
          <p:nvPr/>
        </p:nvSpPr>
        <p:spPr>
          <a:xfrm>
            <a:off x="6906008" y="4239008"/>
            <a:ext cx="1259992" cy="1259992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tx1"/>
                </a:solidFill>
              </a:rPr>
              <a:t>6</a:t>
            </a:r>
            <a:endParaRPr lang="en-GB" sz="7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794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B43009-2556-F997-D213-103DD30C30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4ADFA95-B53E-AF2F-F5A5-771D7755640E}"/>
                  </a:ext>
                </a:extLst>
              </p:cNvPr>
              <p:cNvSpPr txBox="1"/>
              <p:nvPr/>
            </p:nvSpPr>
            <p:spPr>
              <a:xfrm>
                <a:off x="695940" y="694443"/>
                <a:ext cx="171001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60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4ADFA95-B53E-AF2F-F5A5-771D775564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940" y="694443"/>
                <a:ext cx="1710019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829316A-63EE-BEF0-ED2D-3DE478811AC0}"/>
                  </a:ext>
                </a:extLst>
              </p:cNvPr>
              <p:cNvSpPr txBox="1"/>
              <p:nvPr/>
            </p:nvSpPr>
            <p:spPr>
              <a:xfrm>
                <a:off x="1415948" y="244438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829316A-63EE-BEF0-ED2D-3DE478811A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948" y="244438"/>
                <a:ext cx="9554600" cy="21045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C60F378-5C5D-871B-573D-091A43938291}"/>
                  </a:ext>
                </a:extLst>
              </p:cNvPr>
              <p:cNvSpPr txBox="1"/>
              <p:nvPr/>
            </p:nvSpPr>
            <p:spPr>
              <a:xfrm>
                <a:off x="1455276" y="1684454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C60F378-5C5D-871B-573D-091A439382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5276" y="1684454"/>
                <a:ext cx="9554600" cy="2104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72B564E-D43C-5DF9-1802-1D82DB196239}"/>
                  </a:ext>
                </a:extLst>
              </p:cNvPr>
              <p:cNvSpPr txBox="1"/>
              <p:nvPr/>
            </p:nvSpPr>
            <p:spPr>
              <a:xfrm>
                <a:off x="1455276" y="3124470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72B564E-D43C-5DF9-1802-1D82DB1962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5276" y="3124470"/>
                <a:ext cx="9554600" cy="21045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6B351FB-2829-3968-F12C-2BB1EC81E372}"/>
                  </a:ext>
                </a:extLst>
              </p:cNvPr>
              <p:cNvSpPr txBox="1"/>
              <p:nvPr/>
            </p:nvSpPr>
            <p:spPr>
              <a:xfrm>
                <a:off x="1455276" y="4564486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6B351FB-2829-3968-F12C-2BB1EC81E3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5276" y="4564486"/>
                <a:ext cx="9554600" cy="210455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F03B55A-BCBF-8B3F-2732-431A8BFBD3E6}"/>
                  </a:ext>
                </a:extLst>
              </p:cNvPr>
              <p:cNvSpPr txBox="1"/>
              <p:nvPr/>
            </p:nvSpPr>
            <p:spPr>
              <a:xfrm>
                <a:off x="3339869" y="697961"/>
                <a:ext cx="249596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54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F03B55A-BCBF-8B3F-2732-431A8BFBD3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9869" y="697961"/>
                <a:ext cx="2495960" cy="92333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81E565C-EAEF-E9AC-B46E-EAE2C562106A}"/>
                  </a:ext>
                </a:extLst>
              </p:cNvPr>
              <p:cNvSpPr txBox="1"/>
              <p:nvPr/>
            </p:nvSpPr>
            <p:spPr>
              <a:xfrm>
                <a:off x="4896490" y="697961"/>
                <a:ext cx="252002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GB" sz="54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81E565C-EAEF-E9AC-B46E-EAE2C56210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6490" y="697961"/>
                <a:ext cx="2520028" cy="92333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84A4ECB-DD23-BBFC-BBD3-B962138A2C06}"/>
                  </a:ext>
                </a:extLst>
              </p:cNvPr>
              <p:cNvSpPr txBox="1"/>
              <p:nvPr/>
            </p:nvSpPr>
            <p:spPr>
              <a:xfrm>
                <a:off x="4565983" y="699474"/>
                <a:ext cx="322824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ℎ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sz="54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84A4ECB-DD23-BBFC-BBD3-B962138A2C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5983" y="699474"/>
                <a:ext cx="3228249" cy="92333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8E5B374-78AF-F1FB-5290-D007F646D8F8}"/>
                  </a:ext>
                </a:extLst>
              </p:cNvPr>
              <p:cNvSpPr txBox="1"/>
              <p:nvPr/>
            </p:nvSpPr>
            <p:spPr>
              <a:xfrm>
                <a:off x="5031291" y="697961"/>
                <a:ext cx="252002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54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8E5B374-78AF-F1FB-5290-D007F646D8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1291" y="697961"/>
                <a:ext cx="2520028" cy="92333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FAA72E4-410D-22B5-4657-61663C51B20E}"/>
                  </a:ext>
                </a:extLst>
              </p:cNvPr>
              <p:cNvSpPr txBox="1"/>
              <p:nvPr/>
            </p:nvSpPr>
            <p:spPr>
              <a:xfrm>
                <a:off x="5123699" y="2134321"/>
                <a:ext cx="249596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54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FAA72E4-410D-22B5-4657-61663C51B2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3699" y="2134321"/>
                <a:ext cx="2495960" cy="92333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439838F-F3D0-792A-B3F4-519F05519B38}"/>
                  </a:ext>
                </a:extLst>
              </p:cNvPr>
              <p:cNvSpPr txBox="1"/>
              <p:nvPr/>
            </p:nvSpPr>
            <p:spPr>
              <a:xfrm>
                <a:off x="3345730" y="2134321"/>
                <a:ext cx="252002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GB" sz="54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439838F-F3D0-792A-B3F4-519F05519B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5730" y="2134321"/>
                <a:ext cx="2520028" cy="92333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94C3D06-029D-AF52-564E-D6D81BB88C85}"/>
                  </a:ext>
                </a:extLst>
              </p:cNvPr>
              <p:cNvSpPr txBox="1"/>
              <p:nvPr/>
            </p:nvSpPr>
            <p:spPr>
              <a:xfrm>
                <a:off x="4617550" y="2135834"/>
                <a:ext cx="322824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ℎ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sz="54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94C3D06-029D-AF52-564E-D6D81BB88C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7550" y="2135834"/>
                <a:ext cx="3228249" cy="92333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8CDFD3E-EC6F-F314-80FC-7411A9D15B9B}"/>
                  </a:ext>
                </a:extLst>
              </p:cNvPr>
              <p:cNvSpPr txBox="1"/>
              <p:nvPr/>
            </p:nvSpPr>
            <p:spPr>
              <a:xfrm>
                <a:off x="5082386" y="2134321"/>
                <a:ext cx="252002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54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8CDFD3E-EC6F-F314-80FC-7411A9D15B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2386" y="2134321"/>
                <a:ext cx="2520028" cy="92333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E1F1213-9F42-0ADD-7B4C-E21D7CEC3E08}"/>
                  </a:ext>
                </a:extLst>
              </p:cNvPr>
              <p:cNvSpPr txBox="1"/>
              <p:nvPr/>
            </p:nvSpPr>
            <p:spPr>
              <a:xfrm>
                <a:off x="5093730" y="3574337"/>
                <a:ext cx="249596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54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E1F1213-9F42-0ADD-7B4C-E21D7CEC3E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3730" y="3574337"/>
                <a:ext cx="2495960" cy="92333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43852C7-37DA-39CC-F903-B24E117D2498}"/>
                  </a:ext>
                </a:extLst>
              </p:cNvPr>
              <p:cNvSpPr txBox="1"/>
              <p:nvPr/>
            </p:nvSpPr>
            <p:spPr>
              <a:xfrm>
                <a:off x="5071646" y="3574337"/>
                <a:ext cx="252002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GB" sz="54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43852C7-37DA-39CC-F903-B24E117D24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1646" y="3574337"/>
                <a:ext cx="2520028" cy="92333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82B424D-171D-D61B-D624-C49841562E4B}"/>
                  </a:ext>
                </a:extLst>
              </p:cNvPr>
              <p:cNvSpPr txBox="1"/>
              <p:nvPr/>
            </p:nvSpPr>
            <p:spPr>
              <a:xfrm>
                <a:off x="2985726" y="3575850"/>
                <a:ext cx="322824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ℎ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sz="54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82B424D-171D-D61B-D624-C49841562E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5726" y="3575850"/>
                <a:ext cx="3228249" cy="92333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FB1BD33-4FF9-7C56-B86F-2EBE93882179}"/>
                  </a:ext>
                </a:extLst>
              </p:cNvPr>
              <p:cNvSpPr txBox="1"/>
              <p:nvPr/>
            </p:nvSpPr>
            <p:spPr>
              <a:xfrm>
                <a:off x="5029739" y="3574337"/>
                <a:ext cx="252002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54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FB1BD33-4FF9-7C56-B86F-2EBE938821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739" y="3574337"/>
                <a:ext cx="2520028" cy="92333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A9F1E0C-C3E5-52B5-DB52-29E34D652523}"/>
                  </a:ext>
                </a:extLst>
              </p:cNvPr>
              <p:cNvSpPr txBox="1"/>
              <p:nvPr/>
            </p:nvSpPr>
            <p:spPr>
              <a:xfrm>
                <a:off x="5075426" y="5014353"/>
                <a:ext cx="249596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54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A9F1E0C-C3E5-52B5-DB52-29E34D6525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5426" y="5014353"/>
                <a:ext cx="2495960" cy="92333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D20D48B-C75A-2ADD-B03D-86C97F7475A3}"/>
                  </a:ext>
                </a:extLst>
              </p:cNvPr>
              <p:cNvSpPr txBox="1"/>
              <p:nvPr/>
            </p:nvSpPr>
            <p:spPr>
              <a:xfrm>
                <a:off x="5076020" y="5014353"/>
                <a:ext cx="252002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GB" sz="54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D20D48B-C75A-2ADD-B03D-86C97F7475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20" y="5014353"/>
                <a:ext cx="2520028" cy="92333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D032BCF-CF03-43B0-D821-9F79B3298A86}"/>
                  </a:ext>
                </a:extLst>
              </p:cNvPr>
              <p:cNvSpPr txBox="1"/>
              <p:nvPr/>
            </p:nvSpPr>
            <p:spPr>
              <a:xfrm>
                <a:off x="4745985" y="5015866"/>
                <a:ext cx="322824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ℎ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sz="54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9D032BCF-CF03-43B0-D821-9F79B3298A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5985" y="5015866"/>
                <a:ext cx="3228249" cy="923330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328CE21-AF91-ADED-10B8-CC2A7169BF66}"/>
                  </a:ext>
                </a:extLst>
              </p:cNvPr>
              <p:cNvSpPr txBox="1"/>
              <p:nvPr/>
            </p:nvSpPr>
            <p:spPr>
              <a:xfrm>
                <a:off x="3398358" y="5014353"/>
                <a:ext cx="252002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54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328CE21-AF91-ADED-10B8-CC2A7169BF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8358" y="5014353"/>
                <a:ext cx="2520028" cy="923330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54828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 advClick="0" advTm="0">
        <p159:morph option="byObject"/>
      </p:transition>
    </mc:Choice>
    <mc:Fallback xmlns="">
      <p:transition spd="slow" advClick="0" advTm="0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413318-216A-ADDC-9AC7-68C88D5DC0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C668C81-A86E-7AF1-38C9-F67D96F1555D}"/>
                  </a:ext>
                </a:extLst>
              </p:cNvPr>
              <p:cNvSpPr txBox="1"/>
              <p:nvPr/>
            </p:nvSpPr>
            <p:spPr>
              <a:xfrm>
                <a:off x="695940" y="694443"/>
                <a:ext cx="171001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60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C668C81-A86E-7AF1-38C9-F67D96F155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940" y="694443"/>
                <a:ext cx="1710019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0E2DA3C-0AD5-6000-2CA9-0AC329A36D38}"/>
                  </a:ext>
                </a:extLst>
              </p:cNvPr>
              <p:cNvSpPr txBox="1"/>
              <p:nvPr/>
            </p:nvSpPr>
            <p:spPr>
              <a:xfrm>
                <a:off x="1415948" y="244438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0E2DA3C-0AD5-6000-2CA9-0AC329A36D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948" y="244438"/>
                <a:ext cx="9554600" cy="21045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3026571-3055-64B2-3003-21C5510F7E4A}"/>
                  </a:ext>
                </a:extLst>
              </p:cNvPr>
              <p:cNvSpPr txBox="1"/>
              <p:nvPr/>
            </p:nvSpPr>
            <p:spPr>
              <a:xfrm>
                <a:off x="1455276" y="1684454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3026571-3055-64B2-3003-21C5510F7E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5276" y="1684454"/>
                <a:ext cx="9554600" cy="2104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BDAF9CE-405F-BA25-BF10-8FAF18E4B130}"/>
                  </a:ext>
                </a:extLst>
              </p:cNvPr>
              <p:cNvSpPr txBox="1"/>
              <p:nvPr/>
            </p:nvSpPr>
            <p:spPr>
              <a:xfrm>
                <a:off x="1455276" y="3124470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BDAF9CE-405F-BA25-BF10-8FAF18E4B1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5276" y="3124470"/>
                <a:ext cx="9554600" cy="21045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74C42B4-075F-62ED-DFC9-CB3DE4500A82}"/>
                  </a:ext>
                </a:extLst>
              </p:cNvPr>
              <p:cNvSpPr txBox="1"/>
              <p:nvPr/>
            </p:nvSpPr>
            <p:spPr>
              <a:xfrm>
                <a:off x="1455276" y="4564486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74C42B4-075F-62ED-DFC9-CB3DE4500A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5276" y="4564486"/>
                <a:ext cx="9554600" cy="210455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6F081EB-5ECB-F05E-835A-D5B71F7828D5}"/>
                  </a:ext>
                </a:extLst>
              </p:cNvPr>
              <p:cNvSpPr txBox="1"/>
              <p:nvPr/>
            </p:nvSpPr>
            <p:spPr>
              <a:xfrm>
                <a:off x="3339869" y="697961"/>
                <a:ext cx="249596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54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6F081EB-5ECB-F05E-835A-D5B71F7828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9869" y="697961"/>
                <a:ext cx="2495960" cy="92333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7D715EC-FA2A-BEDB-9710-AED9FD3E817F}"/>
                  </a:ext>
                </a:extLst>
              </p:cNvPr>
              <p:cNvSpPr txBox="1"/>
              <p:nvPr/>
            </p:nvSpPr>
            <p:spPr>
              <a:xfrm>
                <a:off x="5055941" y="697961"/>
                <a:ext cx="4169543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7D715EC-FA2A-BEDB-9710-AED9FD3E81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5941" y="697961"/>
                <a:ext cx="4169543" cy="92333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82E5BE3-B05D-0488-F312-D9189B90C020}"/>
                  </a:ext>
                </a:extLst>
              </p:cNvPr>
              <p:cNvSpPr txBox="1"/>
              <p:nvPr/>
            </p:nvSpPr>
            <p:spPr>
              <a:xfrm>
                <a:off x="5175439" y="2134321"/>
                <a:ext cx="3960044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82E5BE3-B05D-0488-F312-D9189B90C0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5439" y="2134321"/>
                <a:ext cx="3960044" cy="92333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74D3CF6-C095-53AA-2BC4-1F971289F5CF}"/>
                  </a:ext>
                </a:extLst>
              </p:cNvPr>
              <p:cNvSpPr txBox="1"/>
              <p:nvPr/>
            </p:nvSpPr>
            <p:spPr>
              <a:xfrm>
                <a:off x="3345730" y="2134321"/>
                <a:ext cx="252002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GB" sz="54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74D3CF6-C095-53AA-2BC4-1F971289F5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5730" y="2134321"/>
                <a:ext cx="2520028" cy="92333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3A34D0D-9EE5-163B-AB7B-5C48A733A775}"/>
                  </a:ext>
                </a:extLst>
              </p:cNvPr>
              <p:cNvSpPr txBox="1"/>
              <p:nvPr/>
            </p:nvSpPr>
            <p:spPr>
              <a:xfrm>
                <a:off x="5175439" y="3574337"/>
                <a:ext cx="3870043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3A34D0D-9EE5-163B-AB7B-5C48A733A7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5439" y="3574337"/>
                <a:ext cx="3870043" cy="92333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111A5FF-ADCE-F07A-14C3-6D4A1CBAC635}"/>
                  </a:ext>
                </a:extLst>
              </p:cNvPr>
              <p:cNvSpPr txBox="1"/>
              <p:nvPr/>
            </p:nvSpPr>
            <p:spPr>
              <a:xfrm>
                <a:off x="2985726" y="3575850"/>
                <a:ext cx="322824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ℎ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sz="54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111A5FF-ADCE-F07A-14C3-6D4A1CBAC6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5726" y="3575850"/>
                <a:ext cx="3228249" cy="92333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B9D0DF0-3CBB-216D-74D9-B457E952CBA7}"/>
                  </a:ext>
                </a:extLst>
              </p:cNvPr>
              <p:cNvSpPr txBox="1"/>
              <p:nvPr/>
            </p:nvSpPr>
            <p:spPr>
              <a:xfrm>
                <a:off x="5121726" y="5014353"/>
                <a:ext cx="3923756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B9D0DF0-3CBB-216D-74D9-B457E952CB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1726" y="5014353"/>
                <a:ext cx="3923756" cy="92333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3BD5604-EF6D-EB2B-7CE4-F8CA7623A95D}"/>
                  </a:ext>
                </a:extLst>
              </p:cNvPr>
              <p:cNvSpPr txBox="1"/>
              <p:nvPr/>
            </p:nvSpPr>
            <p:spPr>
              <a:xfrm>
                <a:off x="3398358" y="5014353"/>
                <a:ext cx="252002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54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3BD5604-EF6D-EB2B-7CE4-F8CA7623A9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8358" y="5014353"/>
                <a:ext cx="2520028" cy="92333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2690BFEF-EA59-A017-2EB9-5D35AD1B0463}"/>
              </a:ext>
            </a:extLst>
          </p:cNvPr>
          <p:cNvSpPr txBox="1"/>
          <p:nvPr/>
        </p:nvSpPr>
        <p:spPr>
          <a:xfrm>
            <a:off x="12216068" y="2528990"/>
            <a:ext cx="392375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dirty="0">
                <a:solidFill>
                  <a:schemeClr val="accent6"/>
                </a:solidFill>
              </a:rPr>
              <a:t>Slice rank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9BAB033-880B-050E-FB07-EA4D607418B2}"/>
                  </a:ext>
                </a:extLst>
              </p:cNvPr>
              <p:cNvSpPr txBox="1"/>
              <p:nvPr/>
            </p:nvSpPr>
            <p:spPr>
              <a:xfrm>
                <a:off x="12228288" y="3429000"/>
                <a:ext cx="3923756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660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60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6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GB" sz="6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36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9BAB033-880B-050E-FB07-EA4D607418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28288" y="3429000"/>
                <a:ext cx="3923756" cy="110799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88385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7D4E2-6502-2718-F0EA-020B904E7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1D8F506-29BB-1A76-703D-90953A83C339}"/>
                  </a:ext>
                </a:extLst>
              </p:cNvPr>
              <p:cNvSpPr txBox="1"/>
              <p:nvPr/>
            </p:nvSpPr>
            <p:spPr>
              <a:xfrm>
                <a:off x="65933" y="694443"/>
                <a:ext cx="171001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60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1D8F506-29BB-1A76-703D-90953A83C3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33" y="694443"/>
                <a:ext cx="1710019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E895616-DE09-AE94-59A5-469EAB997633}"/>
                  </a:ext>
                </a:extLst>
              </p:cNvPr>
              <p:cNvSpPr txBox="1"/>
              <p:nvPr/>
            </p:nvSpPr>
            <p:spPr>
              <a:xfrm>
                <a:off x="785941" y="244438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E895616-DE09-AE94-59A5-469EAB9976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941" y="244438"/>
                <a:ext cx="9554600" cy="21045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3CBCC07-4B42-2C74-6FB0-AD8E7FF07790}"/>
                  </a:ext>
                </a:extLst>
              </p:cNvPr>
              <p:cNvSpPr txBox="1"/>
              <p:nvPr/>
            </p:nvSpPr>
            <p:spPr>
              <a:xfrm>
                <a:off x="825269" y="1684454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3CBCC07-4B42-2C74-6FB0-AD8E7FF077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269" y="1684454"/>
                <a:ext cx="9554600" cy="2104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7BED3E6-AF8A-7D78-0262-76FB5A69446C}"/>
                  </a:ext>
                </a:extLst>
              </p:cNvPr>
              <p:cNvSpPr txBox="1"/>
              <p:nvPr/>
            </p:nvSpPr>
            <p:spPr>
              <a:xfrm>
                <a:off x="825269" y="3124470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7BED3E6-AF8A-7D78-0262-76FB5A6944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269" y="3124470"/>
                <a:ext cx="9554600" cy="21045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F2314C4-3B2D-26DE-76B8-01E7C897B883}"/>
                  </a:ext>
                </a:extLst>
              </p:cNvPr>
              <p:cNvSpPr txBox="1"/>
              <p:nvPr/>
            </p:nvSpPr>
            <p:spPr>
              <a:xfrm>
                <a:off x="825269" y="4564486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F2314C4-3B2D-26DE-76B8-01E7C897B8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269" y="4564486"/>
                <a:ext cx="9554600" cy="210455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1E82639-3E6A-E542-1057-081E0B134DF1}"/>
                  </a:ext>
                </a:extLst>
              </p:cNvPr>
              <p:cNvSpPr txBox="1"/>
              <p:nvPr/>
            </p:nvSpPr>
            <p:spPr>
              <a:xfrm>
                <a:off x="2709862" y="697961"/>
                <a:ext cx="249596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54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1E82639-3E6A-E542-1057-081E0B134D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9862" y="697961"/>
                <a:ext cx="2495960" cy="92333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2E78980-6663-937B-9264-11F50239D147}"/>
                  </a:ext>
                </a:extLst>
              </p:cNvPr>
              <p:cNvSpPr txBox="1"/>
              <p:nvPr/>
            </p:nvSpPr>
            <p:spPr>
              <a:xfrm>
                <a:off x="4425934" y="697961"/>
                <a:ext cx="4169543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2E78980-6663-937B-9264-11F50239D1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5934" y="697961"/>
                <a:ext cx="4169543" cy="92333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E4CE5C0-C626-4A87-54C4-B1C0841D6C47}"/>
                  </a:ext>
                </a:extLst>
              </p:cNvPr>
              <p:cNvSpPr txBox="1"/>
              <p:nvPr/>
            </p:nvSpPr>
            <p:spPr>
              <a:xfrm>
                <a:off x="4545432" y="2134321"/>
                <a:ext cx="3960044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E4CE5C0-C626-4A87-54C4-B1C0841D6C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5432" y="2134321"/>
                <a:ext cx="3960044" cy="92333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ECE98A9-E7AD-CBB4-5CC4-3F10BA78F29B}"/>
                  </a:ext>
                </a:extLst>
              </p:cNvPr>
              <p:cNvSpPr txBox="1"/>
              <p:nvPr/>
            </p:nvSpPr>
            <p:spPr>
              <a:xfrm>
                <a:off x="2715723" y="2134321"/>
                <a:ext cx="252002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GB" sz="54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ECE98A9-E7AD-CBB4-5CC4-3F10BA78F2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5723" y="2134321"/>
                <a:ext cx="2520028" cy="92333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A9B3A42-F9C0-860C-0F47-75846A8610E3}"/>
                  </a:ext>
                </a:extLst>
              </p:cNvPr>
              <p:cNvSpPr txBox="1"/>
              <p:nvPr/>
            </p:nvSpPr>
            <p:spPr>
              <a:xfrm>
                <a:off x="4545432" y="3574337"/>
                <a:ext cx="3870043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A9B3A42-F9C0-860C-0F47-75846A8610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5432" y="3574337"/>
                <a:ext cx="3870043" cy="92333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23B8EEF-C682-A6FD-76E0-54ECB6349BF0}"/>
                  </a:ext>
                </a:extLst>
              </p:cNvPr>
              <p:cNvSpPr txBox="1"/>
              <p:nvPr/>
            </p:nvSpPr>
            <p:spPr>
              <a:xfrm>
                <a:off x="2355719" y="3575850"/>
                <a:ext cx="322824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ℎ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sz="54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23B8EEF-C682-A6FD-76E0-54ECB6349B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5719" y="3575850"/>
                <a:ext cx="3228249" cy="92333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471C847-8466-3527-D168-7377270C7947}"/>
                  </a:ext>
                </a:extLst>
              </p:cNvPr>
              <p:cNvSpPr txBox="1"/>
              <p:nvPr/>
            </p:nvSpPr>
            <p:spPr>
              <a:xfrm>
                <a:off x="4491719" y="5014353"/>
                <a:ext cx="3923756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471C847-8466-3527-D168-7377270C79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1719" y="5014353"/>
                <a:ext cx="3923756" cy="92333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8F8192A-0B30-47EE-A09C-1FBA1BE12BC4}"/>
                  </a:ext>
                </a:extLst>
              </p:cNvPr>
              <p:cNvSpPr txBox="1"/>
              <p:nvPr/>
            </p:nvSpPr>
            <p:spPr>
              <a:xfrm>
                <a:off x="2768351" y="5014353"/>
                <a:ext cx="252002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54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8F8192A-0B30-47EE-A09C-1FBA1BE12B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8351" y="5014353"/>
                <a:ext cx="2520028" cy="92333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2C4B87D4-B2AA-6A9D-D836-FC6DDED282F2}"/>
              </a:ext>
            </a:extLst>
          </p:cNvPr>
          <p:cNvSpPr txBox="1"/>
          <p:nvPr/>
        </p:nvSpPr>
        <p:spPr>
          <a:xfrm>
            <a:off x="8256024" y="2528990"/>
            <a:ext cx="392375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dirty="0">
                <a:solidFill>
                  <a:schemeClr val="accent6"/>
                </a:solidFill>
              </a:rPr>
              <a:t>Slice rank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1E22CC5-6BD5-E101-5C00-E41E23BCC973}"/>
                  </a:ext>
                </a:extLst>
              </p:cNvPr>
              <p:cNvSpPr txBox="1"/>
              <p:nvPr/>
            </p:nvSpPr>
            <p:spPr>
              <a:xfrm>
                <a:off x="8268244" y="3429000"/>
                <a:ext cx="3923756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660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60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6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GB" sz="6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36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1E22CC5-6BD5-E101-5C00-E41E23BCC9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8244" y="3429000"/>
                <a:ext cx="3923756" cy="110799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11808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044A5A-7420-C245-8322-E208F4919E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A342EA1-6BE8-BDD4-15C7-8CDF0739FED6}"/>
                  </a:ext>
                </a:extLst>
              </p:cNvPr>
              <p:cNvSpPr txBox="1"/>
              <p:nvPr/>
            </p:nvSpPr>
            <p:spPr>
              <a:xfrm>
                <a:off x="-8394161" y="694443"/>
                <a:ext cx="171001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60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A342EA1-6BE8-BDD4-15C7-8CDF0739FE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394161" y="694443"/>
                <a:ext cx="1710019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55AF818-7E30-DBB2-1ED1-7CE0FB3F103A}"/>
                  </a:ext>
                </a:extLst>
              </p:cNvPr>
              <p:cNvSpPr txBox="1"/>
              <p:nvPr/>
            </p:nvSpPr>
            <p:spPr>
              <a:xfrm>
                <a:off x="-7674153" y="244438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55AF818-7E30-DBB2-1ED1-7CE0FB3F10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674153" y="244438"/>
                <a:ext cx="9554600" cy="21045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FAFD540-6A15-D0EC-EEF6-1097DE471BBE}"/>
                  </a:ext>
                </a:extLst>
              </p:cNvPr>
              <p:cNvSpPr txBox="1"/>
              <p:nvPr/>
            </p:nvSpPr>
            <p:spPr>
              <a:xfrm>
                <a:off x="-7634825" y="1684454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FAFD540-6A15-D0EC-EEF6-1097DE471B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634825" y="1684454"/>
                <a:ext cx="9554600" cy="2104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6426D6D-0013-E57B-5E6B-746A578A5D54}"/>
                  </a:ext>
                </a:extLst>
              </p:cNvPr>
              <p:cNvSpPr txBox="1"/>
              <p:nvPr/>
            </p:nvSpPr>
            <p:spPr>
              <a:xfrm>
                <a:off x="-7634825" y="3124470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6426D6D-0013-E57B-5E6B-746A578A5D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634825" y="3124470"/>
                <a:ext cx="9554600" cy="21045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2621309-9C90-F6DF-2802-A320343621F2}"/>
                  </a:ext>
                </a:extLst>
              </p:cNvPr>
              <p:cNvSpPr txBox="1"/>
              <p:nvPr/>
            </p:nvSpPr>
            <p:spPr>
              <a:xfrm>
                <a:off x="-7634825" y="4564486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2621309-9C90-F6DF-2802-A320343621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634825" y="4564486"/>
                <a:ext cx="9554600" cy="210455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24DE0B4-4840-19A0-39EB-8C9056189F2E}"/>
                  </a:ext>
                </a:extLst>
              </p:cNvPr>
              <p:cNvSpPr txBox="1"/>
              <p:nvPr/>
            </p:nvSpPr>
            <p:spPr>
              <a:xfrm>
                <a:off x="-5750232" y="697961"/>
                <a:ext cx="249596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54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24DE0B4-4840-19A0-39EB-8C9056189F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750232" y="697961"/>
                <a:ext cx="2495960" cy="92333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FA66A18-A7F1-E826-BF11-B3B8CE47C039}"/>
                  </a:ext>
                </a:extLst>
              </p:cNvPr>
              <p:cNvSpPr txBox="1"/>
              <p:nvPr/>
            </p:nvSpPr>
            <p:spPr>
              <a:xfrm>
                <a:off x="-4034160" y="697961"/>
                <a:ext cx="4169543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FA66A18-A7F1-E826-BF11-B3B8CE47C0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034160" y="697961"/>
                <a:ext cx="4169543" cy="92333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368EB24-12B5-F153-7945-6A49C1D06CDE}"/>
                  </a:ext>
                </a:extLst>
              </p:cNvPr>
              <p:cNvSpPr txBox="1"/>
              <p:nvPr/>
            </p:nvSpPr>
            <p:spPr>
              <a:xfrm>
                <a:off x="-3914662" y="2134321"/>
                <a:ext cx="3960044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368EB24-12B5-F153-7945-6A49C1D06C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914662" y="2134321"/>
                <a:ext cx="3960044" cy="92333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8631468-038D-9210-2D84-2F04CD2E551F}"/>
                  </a:ext>
                </a:extLst>
              </p:cNvPr>
              <p:cNvSpPr txBox="1"/>
              <p:nvPr/>
            </p:nvSpPr>
            <p:spPr>
              <a:xfrm>
                <a:off x="-5744371" y="2134321"/>
                <a:ext cx="252002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GB" sz="54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8631468-038D-9210-2D84-2F04CD2E55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744371" y="2134321"/>
                <a:ext cx="2520028" cy="92333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FE05FBF-BC55-F2BD-BA12-D5AB44066B49}"/>
                  </a:ext>
                </a:extLst>
              </p:cNvPr>
              <p:cNvSpPr txBox="1"/>
              <p:nvPr/>
            </p:nvSpPr>
            <p:spPr>
              <a:xfrm>
                <a:off x="-3914662" y="3574337"/>
                <a:ext cx="3870043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FE05FBF-BC55-F2BD-BA12-D5AB44066B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914662" y="3574337"/>
                <a:ext cx="3870043" cy="92333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6851ABC-DADA-44E2-F63F-5F165685E8FD}"/>
                  </a:ext>
                </a:extLst>
              </p:cNvPr>
              <p:cNvSpPr txBox="1"/>
              <p:nvPr/>
            </p:nvSpPr>
            <p:spPr>
              <a:xfrm>
                <a:off x="-6104375" y="3575850"/>
                <a:ext cx="322824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ℎ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sz="54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6851ABC-DADA-44E2-F63F-5F165685E8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104375" y="3575850"/>
                <a:ext cx="3228249" cy="92333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DABAE7E-5FC2-5E24-356D-7B9A045C71AF}"/>
                  </a:ext>
                </a:extLst>
              </p:cNvPr>
              <p:cNvSpPr txBox="1"/>
              <p:nvPr/>
            </p:nvSpPr>
            <p:spPr>
              <a:xfrm>
                <a:off x="-3968375" y="5014353"/>
                <a:ext cx="3923756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DABAE7E-5FC2-5E24-356D-7B9A045C71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968375" y="5014353"/>
                <a:ext cx="3923756" cy="92333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30EED15-2D7C-5555-A7C1-EA6BA3E9F5D2}"/>
                  </a:ext>
                </a:extLst>
              </p:cNvPr>
              <p:cNvSpPr txBox="1"/>
              <p:nvPr/>
            </p:nvSpPr>
            <p:spPr>
              <a:xfrm>
                <a:off x="-5691743" y="5014353"/>
                <a:ext cx="252002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54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30EED15-2D7C-5555-A7C1-EA6BA3E9F5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691743" y="5014353"/>
                <a:ext cx="2520028" cy="92333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8A514C64-A8CB-687D-C6E5-CBC8B9E1B661}"/>
              </a:ext>
            </a:extLst>
          </p:cNvPr>
          <p:cNvSpPr txBox="1"/>
          <p:nvPr/>
        </p:nvSpPr>
        <p:spPr>
          <a:xfrm>
            <a:off x="540006" y="2528990"/>
            <a:ext cx="392375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dirty="0">
                <a:solidFill>
                  <a:schemeClr val="accent6"/>
                </a:solidFill>
              </a:rPr>
              <a:t>Slice rank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352A3D4-7E69-6855-13F4-20DFFBEF6782}"/>
                  </a:ext>
                </a:extLst>
              </p:cNvPr>
              <p:cNvSpPr txBox="1"/>
              <p:nvPr/>
            </p:nvSpPr>
            <p:spPr>
              <a:xfrm>
                <a:off x="552226" y="3429000"/>
                <a:ext cx="3923756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660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60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6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GB" sz="6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36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352A3D4-7E69-6855-13F4-20DFFBEF67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226" y="3429000"/>
                <a:ext cx="3923756" cy="110799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13F28DC-EAEA-FB21-512B-240F68D0CE07}"/>
                  </a:ext>
                </a:extLst>
              </p:cNvPr>
              <p:cNvSpPr txBox="1"/>
              <p:nvPr/>
            </p:nvSpPr>
            <p:spPr>
              <a:xfrm>
                <a:off x="4655984" y="908972"/>
                <a:ext cx="720008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5400" dirty="0"/>
                  <a:t>lower bounds </a:t>
                </a:r>
                <a14:m>
                  <m:oMath xmlns:m="http://schemas.openxmlformats.org/officeDocument/2006/math">
                    <m:r>
                      <a:rPr lang="en-GB" sz="5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sz="54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5400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endParaRPr lang="en-GB" sz="5400" i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13F28DC-EAEA-FB21-512B-240F68D0CE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984" y="908972"/>
                <a:ext cx="7200080" cy="923330"/>
              </a:xfrm>
              <a:prstGeom prst="rect">
                <a:avLst/>
              </a:prstGeom>
              <a:blipFill>
                <a:blip r:embed="rId16"/>
                <a:stretch>
                  <a:fillRect t="-18421" b="-388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9EAF843D-C500-5E54-A4CB-F45C7E43A097}"/>
              </a:ext>
            </a:extLst>
          </p:cNvPr>
          <p:cNvSpPr txBox="1"/>
          <p:nvPr/>
        </p:nvSpPr>
        <p:spPr>
          <a:xfrm>
            <a:off x="4655984" y="2528990"/>
            <a:ext cx="720008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i="1" dirty="0"/>
              <a:t>explicit </a:t>
            </a:r>
            <a:r>
              <a:rPr lang="en-GB" sz="5400" dirty="0"/>
              <a:t>combinatorial interpretation</a:t>
            </a:r>
            <a:endParaRPr lang="en-GB" sz="5400" i="1" dirty="0"/>
          </a:p>
        </p:txBody>
      </p:sp>
    </p:spTree>
    <p:extLst>
      <p:ext uri="{BB962C8B-B14F-4D97-AF65-F5344CB8AC3E}">
        <p14:creationId xmlns:p14="http://schemas.microsoft.com/office/powerpoint/2010/main" val="6376458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BCF53-0DB2-EAE7-BA55-C07986154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8F18089-5C2F-DCB2-EF55-58D26C1196E5}"/>
                  </a:ext>
                </a:extLst>
              </p:cNvPr>
              <p:cNvSpPr txBox="1"/>
              <p:nvPr/>
            </p:nvSpPr>
            <p:spPr>
              <a:xfrm>
                <a:off x="65933" y="694443"/>
                <a:ext cx="171001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60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8F18089-5C2F-DCB2-EF55-58D26C1196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33" y="694443"/>
                <a:ext cx="1710019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2E69AD8-2DC9-809D-DC6F-02619E11CB8F}"/>
                  </a:ext>
                </a:extLst>
              </p:cNvPr>
              <p:cNvSpPr txBox="1"/>
              <p:nvPr/>
            </p:nvSpPr>
            <p:spPr>
              <a:xfrm>
                <a:off x="785941" y="244438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2E69AD8-2DC9-809D-DC6F-02619E11CB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941" y="244438"/>
                <a:ext cx="9554600" cy="21045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1B3A590-960D-5FF1-8938-779CBA645499}"/>
                  </a:ext>
                </a:extLst>
              </p:cNvPr>
              <p:cNvSpPr txBox="1"/>
              <p:nvPr/>
            </p:nvSpPr>
            <p:spPr>
              <a:xfrm>
                <a:off x="825269" y="1684454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1B3A590-960D-5FF1-8938-779CBA6454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269" y="1684454"/>
                <a:ext cx="9554600" cy="2104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B688F05-3729-EBD5-9FA1-C24CC1623788}"/>
                  </a:ext>
                </a:extLst>
              </p:cNvPr>
              <p:cNvSpPr txBox="1"/>
              <p:nvPr/>
            </p:nvSpPr>
            <p:spPr>
              <a:xfrm>
                <a:off x="825269" y="3124470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B688F05-3729-EBD5-9FA1-C24CC16237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269" y="3124470"/>
                <a:ext cx="9554600" cy="21045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03C3332-8F33-C905-8E69-C127B5AD4F8A}"/>
                  </a:ext>
                </a:extLst>
              </p:cNvPr>
              <p:cNvSpPr txBox="1"/>
              <p:nvPr/>
            </p:nvSpPr>
            <p:spPr>
              <a:xfrm>
                <a:off x="825269" y="4564486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03C3332-8F33-C905-8E69-C127B5AD4F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269" y="4564486"/>
                <a:ext cx="9554600" cy="210455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CDC6A1-014C-5DFB-8E78-84563E9903C1}"/>
                  </a:ext>
                </a:extLst>
              </p:cNvPr>
              <p:cNvSpPr txBox="1"/>
              <p:nvPr/>
            </p:nvSpPr>
            <p:spPr>
              <a:xfrm>
                <a:off x="2709862" y="697961"/>
                <a:ext cx="249596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54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BCDC6A1-014C-5DFB-8E78-84563E9903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9862" y="697961"/>
                <a:ext cx="2495960" cy="92333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4B072E8-DA00-A6A9-22C6-1CE869DDF7AA}"/>
                  </a:ext>
                </a:extLst>
              </p:cNvPr>
              <p:cNvSpPr txBox="1"/>
              <p:nvPr/>
            </p:nvSpPr>
            <p:spPr>
              <a:xfrm>
                <a:off x="4425934" y="697961"/>
                <a:ext cx="4169543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4B072E8-DA00-A6A9-22C6-1CE869DDF7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5934" y="697961"/>
                <a:ext cx="4169543" cy="92333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89C91AE-1FEB-94EB-8E7D-2FBE36AACC56}"/>
                  </a:ext>
                </a:extLst>
              </p:cNvPr>
              <p:cNvSpPr txBox="1"/>
              <p:nvPr/>
            </p:nvSpPr>
            <p:spPr>
              <a:xfrm>
                <a:off x="4545432" y="2134321"/>
                <a:ext cx="3960044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89C91AE-1FEB-94EB-8E7D-2FBE36AACC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5432" y="2134321"/>
                <a:ext cx="3960044" cy="92333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48AED30-F24C-8427-01EE-B99521918253}"/>
                  </a:ext>
                </a:extLst>
              </p:cNvPr>
              <p:cNvSpPr txBox="1"/>
              <p:nvPr/>
            </p:nvSpPr>
            <p:spPr>
              <a:xfrm>
                <a:off x="2715723" y="2134321"/>
                <a:ext cx="252002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GB" sz="54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48AED30-F24C-8427-01EE-B995219182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5723" y="2134321"/>
                <a:ext cx="2520028" cy="92333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7982D8C-E098-5970-49F0-3E291E1FA6C2}"/>
                  </a:ext>
                </a:extLst>
              </p:cNvPr>
              <p:cNvSpPr txBox="1"/>
              <p:nvPr/>
            </p:nvSpPr>
            <p:spPr>
              <a:xfrm>
                <a:off x="4545432" y="3574337"/>
                <a:ext cx="3870043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7982D8C-E098-5970-49F0-3E291E1FA6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5432" y="3574337"/>
                <a:ext cx="3870043" cy="92333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34A2A75-77EA-9749-8B56-BB3A57606C84}"/>
                  </a:ext>
                </a:extLst>
              </p:cNvPr>
              <p:cNvSpPr txBox="1"/>
              <p:nvPr/>
            </p:nvSpPr>
            <p:spPr>
              <a:xfrm>
                <a:off x="2355719" y="3575850"/>
                <a:ext cx="322824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ℎ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sz="54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34A2A75-77EA-9749-8B56-BB3A57606C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5719" y="3575850"/>
                <a:ext cx="3228249" cy="92333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2773C1A-1418-D70A-604A-C9F78DB87998}"/>
                  </a:ext>
                </a:extLst>
              </p:cNvPr>
              <p:cNvSpPr txBox="1"/>
              <p:nvPr/>
            </p:nvSpPr>
            <p:spPr>
              <a:xfrm>
                <a:off x="4491719" y="5014353"/>
                <a:ext cx="3923756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2773C1A-1418-D70A-604A-C9F78DB879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1719" y="5014353"/>
                <a:ext cx="3923756" cy="92333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99F952D-9B2A-EE33-8911-1A0D050A64AC}"/>
                  </a:ext>
                </a:extLst>
              </p:cNvPr>
              <p:cNvSpPr txBox="1"/>
              <p:nvPr/>
            </p:nvSpPr>
            <p:spPr>
              <a:xfrm>
                <a:off x="2768351" y="5014353"/>
                <a:ext cx="252002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54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99F952D-9B2A-EE33-8911-1A0D050A64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8351" y="5014353"/>
                <a:ext cx="2520028" cy="92333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6CAA4E42-0C73-E25E-12C5-0E6A4970035B}"/>
              </a:ext>
            </a:extLst>
          </p:cNvPr>
          <p:cNvSpPr txBox="1"/>
          <p:nvPr/>
        </p:nvSpPr>
        <p:spPr>
          <a:xfrm>
            <a:off x="8256024" y="2528990"/>
            <a:ext cx="392375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dirty="0">
                <a:solidFill>
                  <a:schemeClr val="accent6"/>
                </a:solidFill>
              </a:rPr>
              <a:t>Slice rank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BD9DD10-4AA0-3F46-E993-AE3920375DC0}"/>
                  </a:ext>
                </a:extLst>
              </p:cNvPr>
              <p:cNvSpPr txBox="1"/>
              <p:nvPr/>
            </p:nvSpPr>
            <p:spPr>
              <a:xfrm>
                <a:off x="8268244" y="3429000"/>
                <a:ext cx="3923756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660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60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6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GB" sz="6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36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BD9DD10-4AA0-3F46-E993-AE3920375D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8244" y="3429000"/>
                <a:ext cx="3923756" cy="110799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40828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156F5-F9BA-4525-A12E-40C5F1582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79A3802-F697-8DDE-C73C-54F83D0B84C4}"/>
                  </a:ext>
                </a:extLst>
              </p:cNvPr>
              <p:cNvSpPr txBox="1"/>
              <p:nvPr/>
            </p:nvSpPr>
            <p:spPr>
              <a:xfrm>
                <a:off x="-1337904" y="694443"/>
                <a:ext cx="171001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60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79A3802-F697-8DDE-C73C-54F83D0B84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337904" y="694443"/>
                <a:ext cx="1710019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096CE0-50BD-B843-EFA2-72C70A5794DC}"/>
                  </a:ext>
                </a:extLst>
              </p:cNvPr>
              <p:cNvSpPr txBox="1"/>
              <p:nvPr/>
            </p:nvSpPr>
            <p:spPr>
              <a:xfrm>
                <a:off x="-617896" y="244438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D096CE0-50BD-B843-EFA2-72C70A5794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17896" y="244438"/>
                <a:ext cx="9554600" cy="21045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36AD24B-8BC4-0D67-FA8C-5E854AB257E3}"/>
                  </a:ext>
                </a:extLst>
              </p:cNvPr>
              <p:cNvSpPr txBox="1"/>
              <p:nvPr/>
            </p:nvSpPr>
            <p:spPr>
              <a:xfrm>
                <a:off x="-578568" y="1684454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36AD24B-8BC4-0D67-FA8C-5E854AB257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78568" y="1684454"/>
                <a:ext cx="9554600" cy="2104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F65C3B9-4CED-A952-6E81-DFF17E790FB0}"/>
                  </a:ext>
                </a:extLst>
              </p:cNvPr>
              <p:cNvSpPr txBox="1"/>
              <p:nvPr/>
            </p:nvSpPr>
            <p:spPr>
              <a:xfrm>
                <a:off x="-578568" y="3124470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F65C3B9-4CED-A952-6E81-DFF17E790F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78568" y="3124470"/>
                <a:ext cx="9554600" cy="21045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344CAFC-4EC2-E00B-0466-1446A0734AFA}"/>
                  </a:ext>
                </a:extLst>
              </p:cNvPr>
              <p:cNvSpPr txBox="1"/>
              <p:nvPr/>
            </p:nvSpPr>
            <p:spPr>
              <a:xfrm>
                <a:off x="-578568" y="4564486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344CAFC-4EC2-E00B-0466-1446A0734A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78568" y="4564486"/>
                <a:ext cx="9554600" cy="210455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3CC9535-9EE8-BAE3-0CA4-F1F4311D4553}"/>
                  </a:ext>
                </a:extLst>
              </p:cNvPr>
              <p:cNvSpPr txBox="1"/>
              <p:nvPr/>
            </p:nvSpPr>
            <p:spPr>
              <a:xfrm>
                <a:off x="1306025" y="697961"/>
                <a:ext cx="249596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54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3CC9535-9EE8-BAE3-0CA4-F1F4311D45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6025" y="697961"/>
                <a:ext cx="2495960" cy="92333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88285F0-88F4-AF1F-F3E1-2BDDF6C6626E}"/>
                  </a:ext>
                </a:extLst>
              </p:cNvPr>
              <p:cNvSpPr txBox="1"/>
              <p:nvPr/>
            </p:nvSpPr>
            <p:spPr>
              <a:xfrm>
                <a:off x="3022097" y="697961"/>
                <a:ext cx="4169543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88285F0-88F4-AF1F-F3E1-2BDDF6C662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2097" y="697961"/>
                <a:ext cx="4169543" cy="92333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A9F5920-BB6D-1635-75C2-B8928378C6AB}"/>
                  </a:ext>
                </a:extLst>
              </p:cNvPr>
              <p:cNvSpPr txBox="1"/>
              <p:nvPr/>
            </p:nvSpPr>
            <p:spPr>
              <a:xfrm>
                <a:off x="3141595" y="2134321"/>
                <a:ext cx="3960044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A9F5920-BB6D-1635-75C2-B8928378C6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1595" y="2134321"/>
                <a:ext cx="3960044" cy="92333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3BBEB95-B033-2E0D-DCFB-4837EAF50DA0}"/>
                  </a:ext>
                </a:extLst>
              </p:cNvPr>
              <p:cNvSpPr txBox="1"/>
              <p:nvPr/>
            </p:nvSpPr>
            <p:spPr>
              <a:xfrm>
                <a:off x="1311886" y="2134321"/>
                <a:ext cx="252002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GB" sz="54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3BBEB95-B033-2E0D-DCFB-4837EAF50D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1886" y="2134321"/>
                <a:ext cx="2520028" cy="92333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A07858B-62E7-1C28-85E0-C28332E5F492}"/>
                  </a:ext>
                </a:extLst>
              </p:cNvPr>
              <p:cNvSpPr txBox="1"/>
              <p:nvPr/>
            </p:nvSpPr>
            <p:spPr>
              <a:xfrm>
                <a:off x="3141595" y="3574337"/>
                <a:ext cx="3870043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A07858B-62E7-1C28-85E0-C28332E5F4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1595" y="3574337"/>
                <a:ext cx="3870043" cy="92333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26271CF-6BE9-3773-B18A-621D08B83C67}"/>
                  </a:ext>
                </a:extLst>
              </p:cNvPr>
              <p:cNvSpPr txBox="1"/>
              <p:nvPr/>
            </p:nvSpPr>
            <p:spPr>
              <a:xfrm>
                <a:off x="951882" y="3575850"/>
                <a:ext cx="322824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ℎ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sz="54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26271CF-6BE9-3773-B18A-621D08B83C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882" y="3575850"/>
                <a:ext cx="3228249" cy="92333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9A72985-FF0F-85B5-A3FA-C22F8FC153A0}"/>
                  </a:ext>
                </a:extLst>
              </p:cNvPr>
              <p:cNvSpPr txBox="1"/>
              <p:nvPr/>
            </p:nvSpPr>
            <p:spPr>
              <a:xfrm>
                <a:off x="3087882" y="5014353"/>
                <a:ext cx="3923756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9A72985-FF0F-85B5-A3FA-C22F8FC153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7882" y="5014353"/>
                <a:ext cx="3923756" cy="92333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A7F1F1A-E37E-AEB7-6AEC-E176D4879B22}"/>
                  </a:ext>
                </a:extLst>
              </p:cNvPr>
              <p:cNvSpPr txBox="1"/>
              <p:nvPr/>
            </p:nvSpPr>
            <p:spPr>
              <a:xfrm>
                <a:off x="1364514" y="5014353"/>
                <a:ext cx="252002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54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0A7F1F1A-E37E-AEB7-6AEC-E176D4879B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4514" y="5014353"/>
                <a:ext cx="2520028" cy="92333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4A6B2627-9A4B-27F5-36BA-05BB4ED2F035}"/>
              </a:ext>
            </a:extLst>
          </p:cNvPr>
          <p:cNvSpPr txBox="1"/>
          <p:nvPr/>
        </p:nvSpPr>
        <p:spPr>
          <a:xfrm>
            <a:off x="7536016" y="548968"/>
            <a:ext cx="392375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dirty="0">
                <a:solidFill>
                  <a:schemeClr val="accent6"/>
                </a:solidFill>
              </a:rPr>
              <a:t>Slice rank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F2EA322-410F-ED21-BCAB-4E1EBF387CF8}"/>
                  </a:ext>
                </a:extLst>
              </p:cNvPr>
              <p:cNvSpPr txBox="1"/>
              <p:nvPr/>
            </p:nvSpPr>
            <p:spPr>
              <a:xfrm>
                <a:off x="7548236" y="1448978"/>
                <a:ext cx="3923756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660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60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6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GB" sz="6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36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F2EA322-410F-ED21-BCAB-4E1EBF387C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8236" y="1448978"/>
                <a:ext cx="3923756" cy="110799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16DC70F-D069-4437-FC4E-AB572296A313}"/>
                  </a:ext>
                </a:extLst>
              </p:cNvPr>
              <p:cNvSpPr txBox="1"/>
              <p:nvPr/>
            </p:nvSpPr>
            <p:spPr>
              <a:xfrm>
                <a:off x="6636006" y="3221014"/>
                <a:ext cx="5850065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660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60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6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GB" sz="6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GB" sz="6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GB" sz="6600" b="0" i="1" smtClean="0">
                          <a:solidFill>
                            <a:srgbClr val="F69200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d>
                        <m:dPr>
                          <m:ctrlPr>
                            <a:rPr lang="en-GB" sz="6600" i="1">
                              <a:solidFill>
                                <a:srgbClr val="DF532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600" i="1">
                              <a:solidFill>
                                <a:srgbClr val="DF5327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36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16DC70F-D069-4437-FC4E-AB572296A3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6006" y="3221014"/>
                <a:ext cx="5850065" cy="1107996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32032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B6C44F-6E87-1E4B-1800-153D893757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E119671-8A35-B5E9-E8DD-82C8A8FC5A88}"/>
                  </a:ext>
                </a:extLst>
              </p:cNvPr>
              <p:cNvSpPr txBox="1"/>
              <p:nvPr/>
            </p:nvSpPr>
            <p:spPr>
              <a:xfrm>
                <a:off x="-1337904" y="694443"/>
                <a:ext cx="171001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60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E119671-8A35-B5E9-E8DD-82C8A8FC5A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337904" y="694443"/>
                <a:ext cx="1710019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1F0CDCE-F9DA-4F94-BE9A-978E92A94247}"/>
                  </a:ext>
                </a:extLst>
              </p:cNvPr>
              <p:cNvSpPr txBox="1"/>
              <p:nvPr/>
            </p:nvSpPr>
            <p:spPr>
              <a:xfrm>
                <a:off x="-617896" y="244438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1F0CDCE-F9DA-4F94-BE9A-978E92A942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17896" y="244438"/>
                <a:ext cx="9554600" cy="21045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0175C54-18A6-A8F3-25F4-A30C3CF7074D}"/>
                  </a:ext>
                </a:extLst>
              </p:cNvPr>
              <p:cNvSpPr txBox="1"/>
              <p:nvPr/>
            </p:nvSpPr>
            <p:spPr>
              <a:xfrm>
                <a:off x="-578568" y="1684454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0175C54-18A6-A8F3-25F4-A30C3CF707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78568" y="1684454"/>
                <a:ext cx="9554600" cy="2104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5E4BD9E-8256-A20B-7167-E584EF9B3D5E}"/>
                  </a:ext>
                </a:extLst>
              </p:cNvPr>
              <p:cNvSpPr txBox="1"/>
              <p:nvPr/>
            </p:nvSpPr>
            <p:spPr>
              <a:xfrm>
                <a:off x="-578568" y="3124470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5E4BD9E-8256-A20B-7167-E584EF9B3D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78568" y="3124470"/>
                <a:ext cx="9554600" cy="21045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82A8C5D-7BC5-75AD-E8EF-1401C40E8EC7}"/>
                  </a:ext>
                </a:extLst>
              </p:cNvPr>
              <p:cNvSpPr txBox="1"/>
              <p:nvPr/>
            </p:nvSpPr>
            <p:spPr>
              <a:xfrm>
                <a:off x="-578568" y="4564486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82A8C5D-7BC5-75AD-E8EF-1401C40E8E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78568" y="4564486"/>
                <a:ext cx="9554600" cy="210455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6FEC2AC-0B56-C312-FB26-D9ECB704E85B}"/>
                  </a:ext>
                </a:extLst>
              </p:cNvPr>
              <p:cNvSpPr txBox="1"/>
              <p:nvPr/>
            </p:nvSpPr>
            <p:spPr>
              <a:xfrm>
                <a:off x="1306025" y="697961"/>
                <a:ext cx="249596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5400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6FEC2AC-0B56-C312-FB26-D9ECB704E8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6025" y="697961"/>
                <a:ext cx="2495960" cy="92333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391535A-1F98-6074-686F-A3DEF344FC82}"/>
                  </a:ext>
                </a:extLst>
              </p:cNvPr>
              <p:cNvSpPr txBox="1"/>
              <p:nvPr/>
            </p:nvSpPr>
            <p:spPr>
              <a:xfrm>
                <a:off x="3022097" y="697961"/>
                <a:ext cx="4169543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391535A-1F98-6074-686F-A3DEF344FC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2097" y="697961"/>
                <a:ext cx="4169543" cy="92333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35BF98E-A5AF-5EC7-E46F-AEC289AE63CD}"/>
                  </a:ext>
                </a:extLst>
              </p:cNvPr>
              <p:cNvSpPr txBox="1"/>
              <p:nvPr/>
            </p:nvSpPr>
            <p:spPr>
              <a:xfrm>
                <a:off x="3141595" y="2134321"/>
                <a:ext cx="3960044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35BF98E-A5AF-5EC7-E46F-AEC289AE63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1595" y="2134321"/>
                <a:ext cx="3960044" cy="92333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D47E09E-E682-8A68-33DB-DE06B3510187}"/>
                  </a:ext>
                </a:extLst>
              </p:cNvPr>
              <p:cNvSpPr txBox="1"/>
              <p:nvPr/>
            </p:nvSpPr>
            <p:spPr>
              <a:xfrm>
                <a:off x="1311886" y="2134321"/>
                <a:ext cx="252002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GB" sz="54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D47E09E-E682-8A68-33DB-DE06B35101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1886" y="2134321"/>
                <a:ext cx="2520028" cy="92333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913D015-90E1-3759-0CD1-AAEF03AE9DFF}"/>
                  </a:ext>
                </a:extLst>
              </p:cNvPr>
              <p:cNvSpPr txBox="1"/>
              <p:nvPr/>
            </p:nvSpPr>
            <p:spPr>
              <a:xfrm>
                <a:off x="3141595" y="3574337"/>
                <a:ext cx="3870043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913D015-90E1-3759-0CD1-AAEF03AE9D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1595" y="3574337"/>
                <a:ext cx="3870043" cy="92333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30E2C38-C202-2CBF-BFE0-54DA451AFA85}"/>
                  </a:ext>
                </a:extLst>
              </p:cNvPr>
              <p:cNvSpPr txBox="1"/>
              <p:nvPr/>
            </p:nvSpPr>
            <p:spPr>
              <a:xfrm>
                <a:off x="951882" y="3575850"/>
                <a:ext cx="322824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ℎ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sz="54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30E2C38-C202-2CBF-BFE0-54DA451AFA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882" y="3575850"/>
                <a:ext cx="3228249" cy="92333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CF9E900-CA11-F06F-3666-93DE50A32A8F}"/>
                  </a:ext>
                </a:extLst>
              </p:cNvPr>
              <p:cNvSpPr txBox="1"/>
              <p:nvPr/>
            </p:nvSpPr>
            <p:spPr>
              <a:xfrm>
                <a:off x="3087882" y="5014353"/>
                <a:ext cx="3923756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sz="540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CF9E900-CA11-F06F-3666-93DE50A32A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7882" y="5014353"/>
                <a:ext cx="3923756" cy="92333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B7CB657-F085-75C6-770D-106ED34ABE81}"/>
                  </a:ext>
                </a:extLst>
              </p:cNvPr>
              <p:cNvSpPr txBox="1"/>
              <p:nvPr/>
            </p:nvSpPr>
            <p:spPr>
              <a:xfrm>
                <a:off x="1364514" y="5014353"/>
                <a:ext cx="252002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5400" i="1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B7CB657-F085-75C6-770D-106ED34ABE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4514" y="5014353"/>
                <a:ext cx="2520028" cy="92333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597D1C6A-69AC-14E7-0BD5-CBCA8945356E}"/>
              </a:ext>
            </a:extLst>
          </p:cNvPr>
          <p:cNvSpPr txBox="1"/>
          <p:nvPr/>
        </p:nvSpPr>
        <p:spPr>
          <a:xfrm>
            <a:off x="7536016" y="548968"/>
            <a:ext cx="392375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dirty="0">
                <a:solidFill>
                  <a:schemeClr val="accent6"/>
                </a:solidFill>
              </a:rPr>
              <a:t>Slice rank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7E5B04D-A776-F545-A0BA-F520DD5A2861}"/>
                  </a:ext>
                </a:extLst>
              </p:cNvPr>
              <p:cNvSpPr txBox="1"/>
              <p:nvPr/>
            </p:nvSpPr>
            <p:spPr>
              <a:xfrm>
                <a:off x="7548236" y="1448978"/>
                <a:ext cx="3923756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660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60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6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GB" sz="6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36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7E5B04D-A776-F545-A0BA-F520DD5A28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8236" y="1448978"/>
                <a:ext cx="3923756" cy="110799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41A0A86-A6AA-3666-3CD2-954564F129D1}"/>
                  </a:ext>
                </a:extLst>
              </p:cNvPr>
              <p:cNvSpPr txBox="1"/>
              <p:nvPr/>
            </p:nvSpPr>
            <p:spPr>
              <a:xfrm>
                <a:off x="6636006" y="3221014"/>
                <a:ext cx="5850065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660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60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6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GB" sz="6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GB" sz="6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GB" sz="6600" b="0" i="1" smtClean="0">
                          <a:solidFill>
                            <a:srgbClr val="F69200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d>
                        <m:dPr>
                          <m:ctrlPr>
                            <a:rPr lang="en-GB" sz="6600" i="1">
                              <a:solidFill>
                                <a:srgbClr val="DF532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600" i="1">
                              <a:solidFill>
                                <a:srgbClr val="DF5327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36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41A0A86-A6AA-3666-3CD2-954564F129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6006" y="3221014"/>
                <a:ext cx="5850065" cy="1107996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25F15BD-6A20-C4CA-EED7-B28E4FF1807E}"/>
                  </a:ext>
                </a:extLst>
              </p:cNvPr>
              <p:cNvSpPr txBox="1"/>
              <p:nvPr/>
            </p:nvSpPr>
            <p:spPr>
              <a:xfrm>
                <a:off x="6636006" y="4571029"/>
                <a:ext cx="5850065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660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60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6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GB" sz="6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6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GB" sz="6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GB" sz="6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GB" sz="36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25F15BD-6A20-C4CA-EED7-B28E4FF180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6006" y="4571029"/>
                <a:ext cx="5850065" cy="1107996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3863E7A-B8DA-C79A-5164-2ABC69E51010}"/>
                  </a:ext>
                </a:extLst>
              </p:cNvPr>
              <p:cNvSpPr txBox="1"/>
              <p:nvPr/>
            </p:nvSpPr>
            <p:spPr>
              <a:xfrm>
                <a:off x="2069105" y="698200"/>
                <a:ext cx="146069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54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3863E7A-B8DA-C79A-5164-2ABC69E510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9105" y="698200"/>
                <a:ext cx="1460698" cy="92333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B9C17D1-926F-CE79-5072-DC0CAD3A06E9}"/>
                  </a:ext>
                </a:extLst>
              </p:cNvPr>
              <p:cNvSpPr txBox="1"/>
              <p:nvPr/>
            </p:nvSpPr>
            <p:spPr>
              <a:xfrm>
                <a:off x="2285662" y="2133426"/>
                <a:ext cx="119014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54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B9C17D1-926F-CE79-5072-DC0CAD3A06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5662" y="2133426"/>
                <a:ext cx="1190149" cy="923330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F0DCDAC-DCCB-E824-529E-D6619D8DB251}"/>
                  </a:ext>
                </a:extLst>
              </p:cNvPr>
              <p:cNvSpPr txBox="1"/>
              <p:nvPr/>
            </p:nvSpPr>
            <p:spPr>
              <a:xfrm>
                <a:off x="2184047" y="3576151"/>
                <a:ext cx="136711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5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F0DCDAC-DCCB-E824-529E-D6619D8DB2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4047" y="3576151"/>
                <a:ext cx="1367119" cy="92333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EE27180-FEE0-4B16-ECC5-64A76BCAD692}"/>
                  </a:ext>
                </a:extLst>
              </p:cNvPr>
              <p:cNvSpPr txBox="1"/>
              <p:nvPr/>
            </p:nvSpPr>
            <p:spPr>
              <a:xfrm>
                <a:off x="2321038" y="5014982"/>
                <a:ext cx="119014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54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EE27180-FEE0-4B16-ECC5-64A76BCAD6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1038" y="5014982"/>
                <a:ext cx="1190149" cy="923330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11584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2010B-1389-E312-DDA7-081A130842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754E807-EB4F-4BD3-D326-51246A61D589}"/>
                  </a:ext>
                </a:extLst>
              </p:cNvPr>
              <p:cNvSpPr txBox="1"/>
              <p:nvPr/>
            </p:nvSpPr>
            <p:spPr>
              <a:xfrm>
                <a:off x="-7263476" y="-2601067"/>
                <a:ext cx="171001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6000" i="1" smtClean="0">
                          <a:solidFill>
                            <a:schemeClr val="accent6">
                              <a:alpha val="0"/>
                            </a:schemeClr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6000" dirty="0">
                  <a:solidFill>
                    <a:schemeClr val="tx1">
                      <a:alpha val="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754E807-EB4F-4BD3-D326-51246A61D5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263476" y="-2601067"/>
                <a:ext cx="1710019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8E6BCD1-2629-A99C-0412-673E3CAFCD79}"/>
                  </a:ext>
                </a:extLst>
              </p:cNvPr>
              <p:cNvSpPr txBox="1"/>
              <p:nvPr/>
            </p:nvSpPr>
            <p:spPr>
              <a:xfrm>
                <a:off x="-6543468" y="-3051072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b="0" i="1" smtClean="0">
                          <a:solidFill>
                            <a:schemeClr val="tx1">
                              <a:alpha val="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solidFill>
                                <a:schemeClr val="tx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>
                  <a:solidFill>
                    <a:schemeClr val="tx1">
                      <a:alpha val="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8E6BCD1-2629-A99C-0412-673E3CAFCD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543468" y="-3051072"/>
                <a:ext cx="9554600" cy="21045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021AB59-F9F1-7D7F-982B-24CC02BA2AD6}"/>
                  </a:ext>
                </a:extLst>
              </p:cNvPr>
              <p:cNvSpPr txBox="1"/>
              <p:nvPr/>
            </p:nvSpPr>
            <p:spPr>
              <a:xfrm>
                <a:off x="-6504140" y="-1611056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i="1" smtClean="0">
                          <a:solidFill>
                            <a:schemeClr val="tx1">
                              <a:alpha val="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solidFill>
                                <a:schemeClr val="tx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>
                  <a:solidFill>
                    <a:schemeClr val="tx1">
                      <a:alpha val="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021AB59-F9F1-7D7F-982B-24CC02BA2A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504140" y="-1611056"/>
                <a:ext cx="9554600" cy="2104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97EA523-F660-D8D5-1FAA-53A5D1AD3F18}"/>
                  </a:ext>
                </a:extLst>
              </p:cNvPr>
              <p:cNvSpPr txBox="1"/>
              <p:nvPr/>
            </p:nvSpPr>
            <p:spPr>
              <a:xfrm>
                <a:off x="-7584152" y="5229020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i="1" smtClean="0">
                          <a:solidFill>
                            <a:schemeClr val="tx1">
                              <a:alpha val="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solidFill>
                                <a:schemeClr val="tx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>
                  <a:solidFill>
                    <a:schemeClr val="tx1">
                      <a:alpha val="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97EA523-F660-D8D5-1FAA-53A5D1AD3F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584152" y="5229020"/>
                <a:ext cx="9554600" cy="2104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63A1F7A-92C3-72CF-E65F-3AFE150E2A19}"/>
                  </a:ext>
                </a:extLst>
              </p:cNvPr>
              <p:cNvSpPr txBox="1"/>
              <p:nvPr/>
            </p:nvSpPr>
            <p:spPr>
              <a:xfrm>
                <a:off x="-7584152" y="6669036"/>
                <a:ext cx="9554600" cy="2104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>
                      <m:r>
                        <a:rPr lang="en-GB" sz="5400" i="1" smtClean="0">
                          <a:solidFill>
                            <a:schemeClr val="tx1">
                              <a:alpha val="0"/>
                            </a:schemeClr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sz="5400" b="0" i="1" smtClean="0">
                              <a:solidFill>
                                <a:schemeClr val="tx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6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ℎ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1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sSub>
                            <m:sSubPr>
                              <m:ctrlP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GB" sz="5400" i="1">
                                  <a:solidFill>
                                    <a:schemeClr val="accent3">
                                      <a:alpha val="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5400" b="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GB" sz="5400" dirty="0">
                  <a:solidFill>
                    <a:schemeClr val="tx1">
                      <a:alpha val="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63A1F7A-92C3-72CF-E65F-3AFE150E2A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584152" y="6669036"/>
                <a:ext cx="9554600" cy="2104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3E71E39-1924-D533-699A-D52361328C9B}"/>
                  </a:ext>
                </a:extLst>
              </p:cNvPr>
              <p:cNvSpPr txBox="1"/>
              <p:nvPr/>
            </p:nvSpPr>
            <p:spPr>
              <a:xfrm>
                <a:off x="-4619547" y="-2597549"/>
                <a:ext cx="249596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6">
                              <a:alpha val="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6">
                              <a:alpha val="0"/>
                            </a:schemeClr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5400" i="1">
                          <a:solidFill>
                            <a:schemeClr val="accent6">
                              <a:alpha val="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>
                  <a:solidFill>
                    <a:schemeClr val="tx1">
                      <a:alpha val="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3E71E39-1924-D533-699A-D52361328C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619547" y="-2597549"/>
                <a:ext cx="2495960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DE34E26-F6B0-14BC-3C25-C728C4F9D5BB}"/>
                  </a:ext>
                </a:extLst>
              </p:cNvPr>
              <p:cNvSpPr txBox="1"/>
              <p:nvPr/>
            </p:nvSpPr>
            <p:spPr>
              <a:xfrm>
                <a:off x="-2903475" y="-2597549"/>
                <a:ext cx="4169543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rgbClr val="7030A0">
                                  <a:alpha val="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rgbClr val="7030A0">
                                  <a:alpha val="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rgbClr val="7030A0">
                                  <a:alpha val="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rgbClr val="7030A0">
                              <a:alpha val="0"/>
                            </a:srgb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rgbClr val="7030A0">
                              <a:alpha val="0"/>
                            </a:srgbClr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GB" sz="5400" b="0" i="1" smtClean="0">
                          <a:solidFill>
                            <a:srgbClr val="7030A0">
                              <a:alpha val="0"/>
                            </a:srgb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b="0" i="1" smtClean="0">
                          <a:solidFill>
                            <a:srgbClr val="7030A0">
                              <a:alpha val="0"/>
                            </a:srgbClr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sz="5400" b="0" i="1" smtClean="0">
                          <a:solidFill>
                            <a:srgbClr val="7030A0">
                              <a:alpha val="0"/>
                            </a:srgb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b="0" i="1" smtClean="0">
                          <a:solidFill>
                            <a:srgbClr val="7030A0">
                              <a:alpha val="0"/>
                            </a:srgbClr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5400" i="1">
                          <a:solidFill>
                            <a:srgbClr val="7030A0">
                              <a:alpha val="0"/>
                            </a:srgb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>
                  <a:solidFill>
                    <a:schemeClr val="tx1">
                      <a:alpha val="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DE34E26-F6B0-14BC-3C25-C728C4F9D5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903475" y="-2597549"/>
                <a:ext cx="4169543" cy="923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00C5A65-57C7-83B2-2B32-A9AD41439208}"/>
                  </a:ext>
                </a:extLst>
              </p:cNvPr>
              <p:cNvSpPr txBox="1"/>
              <p:nvPr/>
            </p:nvSpPr>
            <p:spPr>
              <a:xfrm>
                <a:off x="-2783977" y="-1161189"/>
                <a:ext cx="3960044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rgbClr val="7030A0">
                                  <a:alpha val="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rgbClr val="7030A0">
                                  <a:alpha val="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rgbClr val="7030A0">
                                  <a:alpha val="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rgbClr val="7030A0">
                              <a:alpha val="0"/>
                            </a:srgb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rgbClr val="7030A0">
                              <a:alpha val="0"/>
                            </a:srgbClr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5400" i="1">
                          <a:solidFill>
                            <a:srgbClr val="7030A0">
                              <a:alpha val="0"/>
                            </a:srgb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i="1">
                          <a:solidFill>
                            <a:srgbClr val="7030A0">
                              <a:alpha val="0"/>
                            </a:srgbClr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sz="5400" i="1">
                          <a:solidFill>
                            <a:srgbClr val="7030A0">
                              <a:alpha val="0"/>
                            </a:srgb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i="1">
                          <a:solidFill>
                            <a:srgbClr val="7030A0">
                              <a:alpha val="0"/>
                            </a:srgbClr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5400" i="1">
                          <a:solidFill>
                            <a:srgbClr val="7030A0">
                              <a:alpha val="0"/>
                            </a:srgb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>
                  <a:solidFill>
                    <a:schemeClr val="tx1">
                      <a:alpha val="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00C5A65-57C7-83B2-2B32-A9AD414392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783977" y="-1161189"/>
                <a:ext cx="3960044" cy="92333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79D8089-034B-455A-B54E-158C43391592}"/>
                  </a:ext>
                </a:extLst>
              </p:cNvPr>
              <p:cNvSpPr txBox="1"/>
              <p:nvPr/>
            </p:nvSpPr>
            <p:spPr>
              <a:xfrm>
                <a:off x="-4613686" y="-1161189"/>
                <a:ext cx="252002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2">
                              <a:lumMod val="75000"/>
                              <a:alpha val="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2">
                              <a:lumMod val="75000"/>
                              <a:alpha val="0"/>
                            </a:schemeClr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GB" sz="5400" i="1">
                          <a:solidFill>
                            <a:schemeClr val="accent2">
                              <a:lumMod val="75000"/>
                              <a:alpha val="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>
                  <a:solidFill>
                    <a:schemeClr val="tx1">
                      <a:alpha val="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79D8089-034B-455A-B54E-158C433915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613686" y="-1161189"/>
                <a:ext cx="2520028" cy="92333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A266DFD-9429-DAEF-3031-951A0F410D7C}"/>
                  </a:ext>
                </a:extLst>
              </p:cNvPr>
              <p:cNvSpPr txBox="1"/>
              <p:nvPr/>
            </p:nvSpPr>
            <p:spPr>
              <a:xfrm>
                <a:off x="-3863989" y="5678887"/>
                <a:ext cx="3870043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rgbClr val="7030A0">
                                  <a:alpha val="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rgbClr val="7030A0">
                                  <a:alpha val="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rgbClr val="7030A0">
                                  <a:alpha val="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rgbClr val="7030A0">
                              <a:alpha val="0"/>
                            </a:srgb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i="1">
                          <a:solidFill>
                            <a:srgbClr val="7030A0">
                              <a:alpha val="0"/>
                            </a:srgbClr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5400" i="1">
                          <a:solidFill>
                            <a:srgbClr val="7030A0">
                              <a:alpha val="0"/>
                            </a:srgb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b="0" i="1" smtClean="0">
                          <a:solidFill>
                            <a:srgbClr val="7030A0">
                              <a:alpha val="0"/>
                            </a:srgbClr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GB" sz="5400" i="1">
                          <a:solidFill>
                            <a:srgbClr val="7030A0">
                              <a:alpha val="0"/>
                            </a:srgb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i="1">
                          <a:solidFill>
                            <a:srgbClr val="7030A0">
                              <a:alpha val="0"/>
                            </a:srgbClr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5400" i="1">
                          <a:solidFill>
                            <a:srgbClr val="7030A0">
                              <a:alpha val="0"/>
                            </a:srgb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5400" dirty="0">
                  <a:solidFill>
                    <a:schemeClr val="tx1">
                      <a:alpha val="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A266DFD-9429-DAEF-3031-951A0F410D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863989" y="5678887"/>
                <a:ext cx="3870043" cy="92333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EA76D8B-EE1F-4E24-7D73-C9940CD311BC}"/>
                  </a:ext>
                </a:extLst>
              </p:cNvPr>
              <p:cNvSpPr txBox="1"/>
              <p:nvPr/>
            </p:nvSpPr>
            <p:spPr>
              <a:xfrm>
                <a:off x="-6053702" y="5680400"/>
                <a:ext cx="3228249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ℎ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1">
                              <a:alpha val="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1">
                              <a:alpha val="0"/>
                            </a:schemeClr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sz="5400" i="1">
                          <a:solidFill>
                            <a:schemeClr val="accent1">
                              <a:alpha val="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>
                  <a:solidFill>
                    <a:schemeClr val="tx1">
                      <a:alpha val="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EA76D8B-EE1F-4E24-7D73-C9940CD311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053702" y="5680400"/>
                <a:ext cx="3228249" cy="92333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7D82BD7-479D-E922-0BDB-760DCA59041A}"/>
                  </a:ext>
                </a:extLst>
              </p:cNvPr>
              <p:cNvSpPr txBox="1"/>
              <p:nvPr/>
            </p:nvSpPr>
            <p:spPr>
              <a:xfrm>
                <a:off x="-3917702" y="7118903"/>
                <a:ext cx="3923756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rgbClr val="7030A0">
                                  <a:alpha val="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rgbClr val="7030A0">
                                  <a:alpha val="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rgbClr val="7030A0">
                                  <a:alpha val="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rgbClr val="7030A0">
                              <a:alpha val="0"/>
                            </a:srgb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i="1">
                          <a:solidFill>
                            <a:srgbClr val="7030A0">
                              <a:alpha val="0"/>
                            </a:srgbClr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GB" sz="5400" i="1">
                          <a:solidFill>
                            <a:srgbClr val="7030A0">
                              <a:alpha val="0"/>
                            </a:srgb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i="1">
                          <a:solidFill>
                            <a:srgbClr val="7030A0">
                              <a:alpha val="0"/>
                            </a:srgbClr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GB" sz="5400" i="1">
                          <a:solidFill>
                            <a:srgbClr val="7030A0">
                              <a:alpha val="0"/>
                            </a:srgbClr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5400" b="0" i="1" smtClean="0">
                          <a:solidFill>
                            <a:srgbClr val="7030A0">
                              <a:alpha val="0"/>
                            </a:srgbClr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sz="5400" i="1">
                          <a:solidFill>
                            <a:srgbClr val="7030A0">
                              <a:alpha val="0"/>
                            </a:srgb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5400" dirty="0">
                  <a:solidFill>
                    <a:schemeClr val="tx1">
                      <a:alpha val="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7D82BD7-479D-E922-0BDB-760DCA5904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917702" y="7118903"/>
                <a:ext cx="3923756" cy="92333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7D17F78-CCAB-1718-981C-FE2E9DA89370}"/>
                  </a:ext>
                </a:extLst>
              </p:cNvPr>
              <p:cNvSpPr txBox="1"/>
              <p:nvPr/>
            </p:nvSpPr>
            <p:spPr>
              <a:xfrm>
                <a:off x="-5641070" y="7118903"/>
                <a:ext cx="2520028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GB" sz="5400" i="1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5400" i="1">
                          <a:solidFill>
                            <a:schemeClr val="accent3">
                              <a:alpha val="0"/>
                            </a:schemeClr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5400" b="0" i="1" smtClean="0">
                          <a:solidFill>
                            <a:schemeClr val="accent3">
                              <a:alpha val="0"/>
                            </a:schemeClr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en-GB" sz="5400" i="1">
                          <a:solidFill>
                            <a:schemeClr val="accent3">
                              <a:alpha val="0"/>
                            </a:schemeClr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>
                  <a:solidFill>
                    <a:schemeClr val="tx1">
                      <a:alpha val="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7D17F78-CCAB-1718-981C-FE2E9DA893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641070" y="7118903"/>
                <a:ext cx="2520028" cy="92333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C32BD9B7-1236-EA84-0B0B-51899A300C5E}"/>
              </a:ext>
            </a:extLst>
          </p:cNvPr>
          <p:cNvSpPr txBox="1"/>
          <p:nvPr/>
        </p:nvSpPr>
        <p:spPr>
          <a:xfrm>
            <a:off x="11843844" y="-1701057"/>
            <a:ext cx="392375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dirty="0">
                <a:solidFill>
                  <a:schemeClr val="accent6">
                    <a:alpha val="0"/>
                  </a:schemeClr>
                </a:solidFill>
              </a:rPr>
              <a:t>Slice rank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D593A05-03A6-D717-9818-AD0766458B11}"/>
                  </a:ext>
                </a:extLst>
              </p:cNvPr>
              <p:cNvSpPr txBox="1"/>
              <p:nvPr/>
            </p:nvSpPr>
            <p:spPr>
              <a:xfrm>
                <a:off x="11856064" y="-801047"/>
                <a:ext cx="3923756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660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60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6600" b="0" i="1" smtClean="0">
                              <a:solidFill>
                                <a:schemeClr val="tx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GB" sz="66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6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3600" dirty="0">
                  <a:solidFill>
                    <a:schemeClr val="accent6">
                      <a:alpha val="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D593A05-03A6-D717-9818-AD0766458B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56064" y="-801047"/>
                <a:ext cx="3923756" cy="110799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9478F0A-02DD-6D4A-ED35-C4559FEF1971}"/>
                  </a:ext>
                </a:extLst>
              </p:cNvPr>
              <p:cNvSpPr txBox="1"/>
              <p:nvPr/>
            </p:nvSpPr>
            <p:spPr>
              <a:xfrm>
                <a:off x="12306069" y="6669036"/>
                <a:ext cx="5850065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660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60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6600" b="0" i="1" smtClean="0">
                              <a:solidFill>
                                <a:schemeClr val="tx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GB" sz="66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6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GB" sz="6600" b="0" i="1" smtClean="0">
                          <a:solidFill>
                            <a:schemeClr val="tx1">
                              <a:alpha val="0"/>
                            </a:schemeClr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GB" sz="6600" b="0" i="1" smtClean="0">
                          <a:solidFill>
                            <a:srgbClr val="F69200">
                              <a:alpha val="0"/>
                            </a:srgbClr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d>
                        <m:dPr>
                          <m:ctrlPr>
                            <a:rPr lang="en-GB" sz="6600" i="1">
                              <a:solidFill>
                                <a:srgbClr val="DF5327">
                                  <a:alpha val="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600" i="1">
                              <a:solidFill>
                                <a:srgbClr val="DF5327">
                                  <a:alpha val="0"/>
                                </a:srgb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3600" dirty="0">
                  <a:solidFill>
                    <a:schemeClr val="accent6">
                      <a:alpha val="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9478F0A-02DD-6D4A-ED35-C4559FEF19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06069" y="6669036"/>
                <a:ext cx="5850065" cy="110799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24D7B71-8C7F-C1C1-6E26-C557BB9B1F4D}"/>
                  </a:ext>
                </a:extLst>
              </p:cNvPr>
              <p:cNvSpPr txBox="1"/>
              <p:nvPr/>
            </p:nvSpPr>
            <p:spPr>
              <a:xfrm>
                <a:off x="12306069" y="8019051"/>
                <a:ext cx="5850065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660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600" i="1" smtClean="0">
                              <a:solidFill>
                                <a:schemeClr val="accent3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6600" b="0" i="1" smtClean="0">
                              <a:solidFill>
                                <a:schemeClr val="tx1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en-GB" sz="66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600" b="0" i="1" smtClean="0">
                              <a:solidFill>
                                <a:schemeClr val="accent6">
                                  <a:alpha val="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GB" sz="6600" b="0" i="1" smtClean="0">
                          <a:solidFill>
                            <a:schemeClr val="tx1">
                              <a:alpha val="0"/>
                            </a:schemeClr>
                          </a:solidFill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GB" sz="6600" b="0" i="1" smtClean="0">
                          <a:solidFill>
                            <a:schemeClr val="tx1">
                              <a:alpha val="0"/>
                            </a:schemeClr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GB" sz="3600" dirty="0">
                  <a:solidFill>
                    <a:schemeClr val="accent6">
                      <a:alpha val="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24D7B71-8C7F-C1C1-6E26-C557BB9B1F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06069" y="8019051"/>
                <a:ext cx="5850065" cy="110799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715D776-7F4A-D9F1-81AB-B34CC5BF03EC}"/>
                  </a:ext>
                </a:extLst>
              </p:cNvPr>
              <p:cNvSpPr txBox="1"/>
              <p:nvPr/>
            </p:nvSpPr>
            <p:spPr>
              <a:xfrm>
                <a:off x="2765963" y="1448978"/>
                <a:ext cx="1460698" cy="1862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115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715D776-7F4A-D9F1-81AB-B34CC5BF03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5963" y="1448978"/>
                <a:ext cx="1460698" cy="1862048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8A269AF-84B8-5430-92D1-E3772E069737}"/>
                  </a:ext>
                </a:extLst>
              </p:cNvPr>
              <p:cNvSpPr txBox="1"/>
              <p:nvPr/>
            </p:nvSpPr>
            <p:spPr>
              <a:xfrm>
                <a:off x="6366003" y="548968"/>
                <a:ext cx="1190149" cy="1862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115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8A269AF-84B8-5430-92D1-E3772E0697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6003" y="548968"/>
                <a:ext cx="1190149" cy="1862048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D446DC5-68D6-9B53-F8F9-AF3F5B879FB1}"/>
                  </a:ext>
                </a:extLst>
              </p:cNvPr>
              <p:cNvSpPr txBox="1"/>
              <p:nvPr/>
            </p:nvSpPr>
            <p:spPr>
              <a:xfrm>
                <a:off x="7806019" y="3158997"/>
                <a:ext cx="1367119" cy="1862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115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D446DC5-68D6-9B53-F8F9-AF3F5B879F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6019" y="3158997"/>
                <a:ext cx="1367119" cy="1862048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3A07E0B-7298-33A9-D278-11272C9461F7}"/>
                  </a:ext>
                </a:extLst>
              </p:cNvPr>
              <p:cNvSpPr txBox="1"/>
              <p:nvPr/>
            </p:nvSpPr>
            <p:spPr>
              <a:xfrm>
                <a:off x="3935976" y="4149008"/>
                <a:ext cx="1980022" cy="1862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115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3A07E0B-7298-33A9-D278-11272C9461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5976" y="4149008"/>
                <a:ext cx="1980022" cy="1862048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31770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4C253C-6280-8924-2A92-6D51A2600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val 34">
            <a:extLst>
              <a:ext uri="{FF2B5EF4-FFF2-40B4-BE49-F238E27FC236}">
                <a16:creationId xmlns:a16="http://schemas.microsoft.com/office/drawing/2014/main" id="{ACAFA8C7-2CFF-A1EC-D20F-B3B20621CB9A}"/>
              </a:ext>
            </a:extLst>
          </p:cNvPr>
          <p:cNvSpPr/>
          <p:nvPr/>
        </p:nvSpPr>
        <p:spPr>
          <a:xfrm rot="20800183">
            <a:off x="6954864" y="2931528"/>
            <a:ext cx="2983791" cy="233386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879BEB4D-5978-5157-2284-987671608939}"/>
              </a:ext>
            </a:extLst>
          </p:cNvPr>
          <p:cNvSpPr/>
          <p:nvPr/>
        </p:nvSpPr>
        <p:spPr>
          <a:xfrm rot="20800183">
            <a:off x="3354823" y="3831538"/>
            <a:ext cx="2983791" cy="233386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EC0DD473-C2C1-742B-8065-8E3BA57406D0}"/>
              </a:ext>
            </a:extLst>
          </p:cNvPr>
          <p:cNvSpPr/>
          <p:nvPr/>
        </p:nvSpPr>
        <p:spPr>
          <a:xfrm rot="20800183">
            <a:off x="2198969" y="504448"/>
            <a:ext cx="6190293" cy="283138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CDEB6A2-AD81-8685-5B95-D4CF592C7626}"/>
                  </a:ext>
                </a:extLst>
              </p:cNvPr>
              <p:cNvSpPr txBox="1"/>
              <p:nvPr/>
            </p:nvSpPr>
            <p:spPr>
              <a:xfrm>
                <a:off x="2765963" y="1448978"/>
                <a:ext cx="1460698" cy="1862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115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CDEB6A2-AD81-8685-5B95-D4CF592C76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5963" y="1448978"/>
                <a:ext cx="1460698" cy="18620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1A1B6DA-3476-AA9E-73CC-BDE15F50533C}"/>
                  </a:ext>
                </a:extLst>
              </p:cNvPr>
              <p:cNvSpPr txBox="1"/>
              <p:nvPr/>
            </p:nvSpPr>
            <p:spPr>
              <a:xfrm>
                <a:off x="6366003" y="548968"/>
                <a:ext cx="1190149" cy="1862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115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1A1B6DA-3476-AA9E-73CC-BDE15F5053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6003" y="548968"/>
                <a:ext cx="1190149" cy="18620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89E4670-E793-B855-75D4-68A9BEF2E07B}"/>
                  </a:ext>
                </a:extLst>
              </p:cNvPr>
              <p:cNvSpPr txBox="1"/>
              <p:nvPr/>
            </p:nvSpPr>
            <p:spPr>
              <a:xfrm>
                <a:off x="7806019" y="3158997"/>
                <a:ext cx="1367119" cy="1862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115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89E4670-E793-B855-75D4-68A9BEF2E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6019" y="3158997"/>
                <a:ext cx="1367119" cy="18620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839C46D-D943-54BB-B613-0E941F5AB437}"/>
                  </a:ext>
                </a:extLst>
              </p:cNvPr>
              <p:cNvSpPr txBox="1"/>
              <p:nvPr/>
            </p:nvSpPr>
            <p:spPr>
              <a:xfrm>
                <a:off x="3935976" y="4149008"/>
                <a:ext cx="1980022" cy="1862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115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839C46D-D943-54BB-B613-0E941F5AB4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5976" y="4149008"/>
                <a:ext cx="1980022" cy="186204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40171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A77125-4650-EC33-B7FF-F24D075AE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val 34">
            <a:extLst>
              <a:ext uri="{FF2B5EF4-FFF2-40B4-BE49-F238E27FC236}">
                <a16:creationId xmlns:a16="http://schemas.microsoft.com/office/drawing/2014/main" id="{E8675ED8-D27A-977A-DBB4-F2F56A718D6B}"/>
              </a:ext>
            </a:extLst>
          </p:cNvPr>
          <p:cNvSpPr/>
          <p:nvPr/>
        </p:nvSpPr>
        <p:spPr>
          <a:xfrm rot="20800183">
            <a:off x="5604849" y="501501"/>
            <a:ext cx="2983791" cy="233386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53C6D73-E834-AFA0-5A6C-A83CBD1CB73A}"/>
              </a:ext>
            </a:extLst>
          </p:cNvPr>
          <p:cNvSpPr/>
          <p:nvPr/>
        </p:nvSpPr>
        <p:spPr>
          <a:xfrm rot="20800183">
            <a:off x="564793" y="4022633"/>
            <a:ext cx="2983791" cy="233386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4A32D46-E198-3C8E-2258-38B1BF58D51C}"/>
              </a:ext>
            </a:extLst>
          </p:cNvPr>
          <p:cNvSpPr/>
          <p:nvPr/>
        </p:nvSpPr>
        <p:spPr>
          <a:xfrm rot="20800183">
            <a:off x="490344" y="700076"/>
            <a:ext cx="4493336" cy="283138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49D92BE-1CD8-93B0-68A2-B8DD132B13FB}"/>
                  </a:ext>
                </a:extLst>
              </p:cNvPr>
              <p:cNvSpPr txBox="1"/>
              <p:nvPr/>
            </p:nvSpPr>
            <p:spPr>
              <a:xfrm>
                <a:off x="1034477" y="1448978"/>
                <a:ext cx="1460698" cy="1862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115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49D92BE-1CD8-93B0-68A2-B8DD132B13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4477" y="1448978"/>
                <a:ext cx="1460698" cy="18620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E6F7196-FC2A-02F4-8132-6E8280DAD0D4}"/>
                  </a:ext>
                </a:extLst>
              </p:cNvPr>
              <p:cNvSpPr txBox="1"/>
              <p:nvPr/>
            </p:nvSpPr>
            <p:spPr>
              <a:xfrm>
                <a:off x="2945965" y="998973"/>
                <a:ext cx="1190149" cy="1862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115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E6F7196-FC2A-02F4-8132-6E8280DAD0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5965" y="998973"/>
                <a:ext cx="1190149" cy="18620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784BBC0-F65A-4CD6-B094-AE1B1C3EBE6E}"/>
                  </a:ext>
                </a:extLst>
              </p:cNvPr>
              <p:cNvSpPr txBox="1"/>
              <p:nvPr/>
            </p:nvSpPr>
            <p:spPr>
              <a:xfrm>
                <a:off x="6456004" y="728970"/>
                <a:ext cx="1367119" cy="1862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115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784BBC0-F65A-4CD6-B094-AE1B1C3EBE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6004" y="728970"/>
                <a:ext cx="1367119" cy="18620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9045672-9519-65E3-9668-2AD2DE4F2E00}"/>
                  </a:ext>
                </a:extLst>
              </p:cNvPr>
              <p:cNvSpPr txBox="1"/>
              <p:nvPr/>
            </p:nvSpPr>
            <p:spPr>
              <a:xfrm>
                <a:off x="1167413" y="4340103"/>
                <a:ext cx="1980022" cy="18620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115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9045672-9519-65E3-9668-2AD2DE4F2E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7413" y="4340103"/>
                <a:ext cx="1980022" cy="186204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6A05278-B520-404C-4F89-A9350580CB9E}"/>
                  </a:ext>
                </a:extLst>
              </p:cNvPr>
              <p:cNvSpPr txBox="1"/>
              <p:nvPr/>
            </p:nvSpPr>
            <p:spPr>
              <a:xfrm>
                <a:off x="3551904" y="3467699"/>
                <a:ext cx="8640096" cy="16584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unc>
                        <m:funcPr>
                          <m:ctrlPr>
                            <a:rPr lang="en-GB" sz="7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sz="7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GB" sz="7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lim>
                              <m:r>
                                <a:rPr lang="en-GB" sz="7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𝑥𝑦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en-GB" sz="72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7200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7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GB" sz="7200" b="0" i="1" smtClean="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</m:d>
                        </m:e>
                      </m:func>
                      <m:func>
                        <m:funcPr>
                          <m:ctrlPr>
                            <a:rPr lang="en-GB" sz="7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sz="7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GB" sz="7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lim>
                              <m:r>
                                <a:rPr lang="en-GB" sz="7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en-GB" sz="7200" b="0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7200" b="0" i="1" smtClean="0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</m:d>
                        </m:e>
                      </m:func>
                      <m:func>
                        <m:funcPr>
                          <m:ctrlPr>
                            <a:rPr lang="en-GB" sz="7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sz="7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a:rPr lang="en-GB" sz="72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lim>
                              <m:r>
                                <a:rPr lang="en-GB" sz="72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en-GB" sz="72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7200" b="0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n-GB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6A05278-B520-404C-4F89-A9350580CB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1904" y="3467699"/>
                <a:ext cx="8640096" cy="165840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02311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1E0D59-B234-FEC5-79BE-2A3F765947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97B8DB-62CD-2CF0-8294-652C5861EC35}"/>
              </a:ext>
            </a:extLst>
          </p:cNvPr>
          <p:cNvSpPr/>
          <p:nvPr/>
        </p:nvSpPr>
        <p:spPr>
          <a:xfrm>
            <a:off x="1055943" y="2978994"/>
            <a:ext cx="1800021" cy="9000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rank</a:t>
            </a:r>
            <a:endParaRPr lang="en-GB" sz="5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F4EAAF0-B547-0E88-8C31-D451A9187FF7}"/>
                  </a:ext>
                </a:extLst>
              </p:cNvPr>
              <p:cNvSpPr/>
              <p:nvPr/>
            </p:nvSpPr>
            <p:spPr>
              <a:xfrm>
                <a:off x="8616028" y="2978996"/>
                <a:ext cx="1890021" cy="90001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sz="5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B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F4EAAF0-B547-0E88-8C31-D451A9187F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6028" y="2978996"/>
                <a:ext cx="1890021" cy="9000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8104F4A5-2CC2-02A6-892A-0A4C8B3994F0}"/>
              </a:ext>
            </a:extLst>
          </p:cNvPr>
          <p:cNvSpPr/>
          <p:nvPr/>
        </p:nvSpPr>
        <p:spPr>
          <a:xfrm>
            <a:off x="3935976" y="98963"/>
            <a:ext cx="1440016" cy="1440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accent6"/>
                </a:solidFill>
              </a:rPr>
              <a:t>4</a:t>
            </a:r>
            <a:endParaRPr lang="en-GB" sz="4800" dirty="0">
              <a:solidFill>
                <a:schemeClr val="accent6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DE5438D-AAA9-2A05-B2BA-552B9A9D239E}"/>
              </a:ext>
            </a:extLst>
          </p:cNvPr>
          <p:cNvSpPr/>
          <p:nvPr/>
        </p:nvSpPr>
        <p:spPr>
          <a:xfrm>
            <a:off x="5375992" y="98963"/>
            <a:ext cx="1440016" cy="1440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accent6"/>
                </a:solidFill>
              </a:rPr>
              <a:t>1</a:t>
            </a:r>
            <a:endParaRPr lang="en-GB" sz="4800" dirty="0">
              <a:solidFill>
                <a:schemeClr val="accent6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3484F87-766F-92F1-6BFD-6C4F9BCD0B0A}"/>
              </a:ext>
            </a:extLst>
          </p:cNvPr>
          <p:cNvSpPr/>
          <p:nvPr/>
        </p:nvSpPr>
        <p:spPr>
          <a:xfrm>
            <a:off x="6816008" y="98963"/>
            <a:ext cx="1440016" cy="1440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accent6"/>
                </a:solidFill>
              </a:rPr>
              <a:t>3</a:t>
            </a:r>
            <a:endParaRPr lang="en-GB" sz="4800" dirty="0">
              <a:solidFill>
                <a:schemeClr val="accent6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FA381D8-E996-525D-23AC-FB1AECBC4A4F}"/>
              </a:ext>
            </a:extLst>
          </p:cNvPr>
          <p:cNvSpPr/>
          <p:nvPr/>
        </p:nvSpPr>
        <p:spPr>
          <a:xfrm>
            <a:off x="2855964" y="1268976"/>
            <a:ext cx="1440016" cy="1440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accent1"/>
                </a:solidFill>
              </a:rPr>
              <a:t>1</a:t>
            </a:r>
            <a:endParaRPr lang="en-GB" sz="4800" dirty="0">
              <a:solidFill>
                <a:schemeClr val="accent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DC860AB-1EC7-FA3D-9799-0DE6060E90BA}"/>
              </a:ext>
            </a:extLst>
          </p:cNvPr>
          <p:cNvSpPr/>
          <p:nvPr/>
        </p:nvSpPr>
        <p:spPr>
          <a:xfrm>
            <a:off x="2855964" y="2708992"/>
            <a:ext cx="1440016" cy="1440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accent1"/>
                </a:solidFill>
              </a:rPr>
              <a:t>0</a:t>
            </a:r>
            <a:endParaRPr lang="en-GB" sz="4800" dirty="0">
              <a:solidFill>
                <a:schemeClr val="accent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5D55540-38C8-F55F-BE06-907C063518DC}"/>
              </a:ext>
            </a:extLst>
          </p:cNvPr>
          <p:cNvSpPr/>
          <p:nvPr/>
        </p:nvSpPr>
        <p:spPr>
          <a:xfrm>
            <a:off x="2855964" y="4149008"/>
            <a:ext cx="1440016" cy="1440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accent1"/>
                </a:solidFill>
              </a:rPr>
              <a:t>2</a:t>
            </a:r>
            <a:endParaRPr lang="en-GB" sz="4800" dirty="0">
              <a:solidFill>
                <a:schemeClr val="accent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9ED1E99-20A7-45A5-0938-1A3DCC1C730C}"/>
              </a:ext>
            </a:extLst>
          </p:cNvPr>
          <p:cNvSpPr/>
          <p:nvPr/>
        </p:nvSpPr>
        <p:spPr>
          <a:xfrm>
            <a:off x="4025976" y="1358976"/>
            <a:ext cx="1259992" cy="1259992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tx1"/>
                </a:solidFill>
              </a:rPr>
              <a:t>4</a:t>
            </a:r>
            <a:endParaRPr lang="en-GB" sz="72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C993949-8288-7A09-6EAC-591B6F490ED3}"/>
              </a:ext>
            </a:extLst>
          </p:cNvPr>
          <p:cNvSpPr/>
          <p:nvPr/>
        </p:nvSpPr>
        <p:spPr>
          <a:xfrm>
            <a:off x="5465992" y="1358976"/>
            <a:ext cx="1259992" cy="1259992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tx1"/>
                </a:solidFill>
              </a:rPr>
              <a:t>1</a:t>
            </a:r>
            <a:endParaRPr lang="en-GB" sz="7200" dirty="0">
              <a:solidFill>
                <a:schemeClr val="tx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59E7E10-3B67-A316-BC96-37AA204FB81A}"/>
              </a:ext>
            </a:extLst>
          </p:cNvPr>
          <p:cNvSpPr/>
          <p:nvPr/>
        </p:nvSpPr>
        <p:spPr>
          <a:xfrm>
            <a:off x="6906008" y="1358976"/>
            <a:ext cx="1259992" cy="1259992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tx1"/>
                </a:solidFill>
              </a:rPr>
              <a:t>3</a:t>
            </a:r>
            <a:endParaRPr lang="en-GB" sz="7200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EC800C6-02F0-EE9B-2901-B7E7E8DA4870}"/>
              </a:ext>
            </a:extLst>
          </p:cNvPr>
          <p:cNvSpPr/>
          <p:nvPr/>
        </p:nvSpPr>
        <p:spPr>
          <a:xfrm>
            <a:off x="4025976" y="2798992"/>
            <a:ext cx="1259992" cy="1259992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tx1"/>
                </a:solidFill>
              </a:rPr>
              <a:t>0</a:t>
            </a:r>
            <a:endParaRPr lang="en-GB" sz="7200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2FDCD7A-EFB1-308F-3DC2-F832D1F5DFB9}"/>
              </a:ext>
            </a:extLst>
          </p:cNvPr>
          <p:cNvSpPr/>
          <p:nvPr/>
        </p:nvSpPr>
        <p:spPr>
          <a:xfrm>
            <a:off x="5465992" y="2798992"/>
            <a:ext cx="1259992" cy="1259992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tx1"/>
                </a:solidFill>
              </a:rPr>
              <a:t>0</a:t>
            </a:r>
            <a:endParaRPr lang="en-GB" sz="7200" dirty="0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DD16C4D-F5A8-D9D2-C863-AA19696DBF40}"/>
              </a:ext>
            </a:extLst>
          </p:cNvPr>
          <p:cNvSpPr/>
          <p:nvPr/>
        </p:nvSpPr>
        <p:spPr>
          <a:xfrm>
            <a:off x="6906008" y="2798992"/>
            <a:ext cx="1259992" cy="1259992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tx1"/>
                </a:solidFill>
              </a:rPr>
              <a:t>0</a:t>
            </a:r>
            <a:endParaRPr lang="en-GB" sz="7200" dirty="0">
              <a:solidFill>
                <a:schemeClr val="tx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96FCCCF-5B7C-50E8-BB1B-81C7073E09DB}"/>
              </a:ext>
            </a:extLst>
          </p:cNvPr>
          <p:cNvSpPr/>
          <p:nvPr/>
        </p:nvSpPr>
        <p:spPr>
          <a:xfrm>
            <a:off x="4025976" y="4239008"/>
            <a:ext cx="1259992" cy="1259992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tx1"/>
                </a:solidFill>
              </a:rPr>
              <a:t>8</a:t>
            </a:r>
            <a:endParaRPr lang="en-GB" sz="7200" dirty="0">
              <a:solidFill>
                <a:schemeClr val="tx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B2FD345-A0ED-C39F-842D-F391809AC851}"/>
              </a:ext>
            </a:extLst>
          </p:cNvPr>
          <p:cNvSpPr/>
          <p:nvPr/>
        </p:nvSpPr>
        <p:spPr>
          <a:xfrm>
            <a:off x="5465992" y="4239008"/>
            <a:ext cx="1259992" cy="1259992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tx1"/>
                </a:solidFill>
              </a:rPr>
              <a:t>2</a:t>
            </a:r>
            <a:endParaRPr lang="en-GB" sz="7200" dirty="0">
              <a:solidFill>
                <a:schemeClr val="tx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444847B-1926-42C2-C478-CC8E2ECC575D}"/>
              </a:ext>
            </a:extLst>
          </p:cNvPr>
          <p:cNvSpPr/>
          <p:nvPr/>
        </p:nvSpPr>
        <p:spPr>
          <a:xfrm>
            <a:off x="6906008" y="4239008"/>
            <a:ext cx="1259992" cy="1259992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>
                <a:solidFill>
                  <a:schemeClr val="tx1"/>
                </a:solidFill>
              </a:rPr>
              <a:t>6</a:t>
            </a:r>
            <a:endParaRPr lang="en-GB" sz="7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1820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0B0C9A-DA08-DCC1-E72D-6A8C55C1C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5A83098-EC7D-5E52-0028-77886F60A8BA}"/>
                  </a:ext>
                </a:extLst>
              </p:cNvPr>
              <p:cNvSpPr txBox="1"/>
              <p:nvPr/>
            </p:nvSpPr>
            <p:spPr>
              <a:xfrm>
                <a:off x="1595950" y="2528990"/>
                <a:ext cx="1460698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9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𝒫</m:t>
                      </m:r>
                    </m:oMath>
                  </m:oMathPara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5A83098-EC7D-5E52-0028-77886F60A8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5950" y="2528990"/>
                <a:ext cx="1460698" cy="15696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B10DE8C-8512-0F17-A113-737DBD44D2CE}"/>
                  </a:ext>
                </a:extLst>
              </p:cNvPr>
              <p:cNvSpPr txBox="1"/>
              <p:nvPr/>
            </p:nvSpPr>
            <p:spPr>
              <a:xfrm>
                <a:off x="12576073" y="998973"/>
                <a:ext cx="7650084" cy="46508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 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GB" sz="8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GB" sz="80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80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GB" sz="8000" b="0" i="1" smtClean="0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80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en-GB" sz="8000" b="0" i="1" smtClean="0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80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e>
                              <m:r>
                                <a:rPr lang="en-GB" sz="80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80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en-GB" sz="80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r>
                                <a:rPr lang="en-GB" sz="80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80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e>
                              <m:r>
                                <a:rPr lang="en-GB" sz="80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80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80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GB" sz="80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80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en-GB" sz="80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80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e>
                              <m:r>
                                <a:rPr lang="en-GB" sz="8000" b="0" i="1" smtClean="0">
                                  <a:latin typeface="Cambria Math" panose="02040503050406030204" pitchFamily="18" charset="0"/>
                                </a:rPr>
                                <m:t>…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B10DE8C-8512-0F17-A113-737DBD44D2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76073" y="998973"/>
                <a:ext cx="7650084" cy="46508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1162147"/>
      </p:ext>
    </p:extLst>
  </p:cSld>
  <p:clrMapOvr>
    <a:masterClrMapping/>
  </p:clrMapOvr>
  <p:transition spd="slow">
    <p:push dir="u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618F04E-FD61-27A1-A561-FE6AF66AE6FD}"/>
                  </a:ext>
                </a:extLst>
              </p:cNvPr>
              <p:cNvSpPr txBox="1"/>
              <p:nvPr/>
            </p:nvSpPr>
            <p:spPr>
              <a:xfrm>
                <a:off x="1595950" y="2528990"/>
                <a:ext cx="1460698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9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𝒫</m:t>
                      </m:r>
                    </m:oMath>
                  </m:oMathPara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618F04E-FD61-27A1-A561-FE6AF66AE6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5950" y="2528990"/>
                <a:ext cx="1460698" cy="15696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A3776DB-B8DF-441D-C607-373D1B895202}"/>
                  </a:ext>
                </a:extLst>
              </p:cNvPr>
              <p:cNvSpPr txBox="1"/>
              <p:nvPr/>
            </p:nvSpPr>
            <p:spPr>
              <a:xfrm>
                <a:off x="2945966" y="998973"/>
                <a:ext cx="7650084" cy="46508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 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GB" sz="8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GB" sz="80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80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GB" sz="8000" b="0" i="1" smtClean="0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80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en-GB" sz="8000" b="0" i="1" smtClean="0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80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e>
                              <m:r>
                                <a:rPr lang="en-GB" sz="80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80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en-GB" sz="80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r>
                                <a:rPr lang="en-GB" sz="80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80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e>
                              <m:r>
                                <a:rPr lang="en-GB" sz="80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80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80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GB" sz="80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80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en-GB" sz="80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80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e>
                              <m:r>
                                <a:rPr lang="en-GB" sz="8000" b="0" i="1" smtClean="0">
                                  <a:latin typeface="Cambria Math" panose="02040503050406030204" pitchFamily="18" charset="0"/>
                                </a:rPr>
                                <m:t>…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A3776DB-B8DF-441D-C607-373D1B8952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5966" y="998973"/>
                <a:ext cx="7650084" cy="46508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87758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CB72-D56B-F630-7E94-FAC07948B4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1FE317E-466E-C137-259C-D5D74DCA7EE1}"/>
                  </a:ext>
                </a:extLst>
              </p:cNvPr>
              <p:cNvSpPr txBox="1"/>
              <p:nvPr/>
            </p:nvSpPr>
            <p:spPr>
              <a:xfrm>
                <a:off x="2855964" y="458967"/>
                <a:ext cx="1460698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𝒫</m:t>
                      </m:r>
                    </m:oMath>
                  </m:oMathPara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1FE317E-466E-C137-259C-D5D74DCA7E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964" y="458967"/>
                <a:ext cx="1460698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61B7E34-8EF6-D126-3634-0E85C7393F64}"/>
                  </a:ext>
                </a:extLst>
              </p:cNvPr>
              <p:cNvSpPr txBox="1"/>
              <p:nvPr/>
            </p:nvSpPr>
            <p:spPr>
              <a:xfrm>
                <a:off x="4205979" y="-5211096"/>
                <a:ext cx="7650084" cy="46508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 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GB" sz="8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GB" sz="80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80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GB" sz="8000" b="0" i="1" smtClean="0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80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en-GB" sz="8000" b="0" i="1" smtClean="0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80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e>
                              <m:r>
                                <a:rPr lang="en-GB" sz="80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80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en-GB" sz="80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r>
                                <a:rPr lang="en-GB" sz="80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80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e>
                              <m:r>
                                <a:rPr lang="en-GB" sz="80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80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80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GB" sz="80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80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en-GB" sz="80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80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e>
                              <m:r>
                                <a:rPr lang="en-GB" sz="8000" b="0" i="1" smtClean="0">
                                  <a:latin typeface="Cambria Math" panose="02040503050406030204" pitchFamily="18" charset="0"/>
                                </a:rPr>
                                <m:t>…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61B7E34-8EF6-D126-3634-0E85C7393F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5979" y="-5211096"/>
                <a:ext cx="7650084" cy="46508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A8AA3BB4-BB68-57F3-2982-62E6C1FB2D13}"/>
              </a:ext>
            </a:extLst>
          </p:cNvPr>
          <p:cNvSpPr txBox="1"/>
          <p:nvPr/>
        </p:nvSpPr>
        <p:spPr>
          <a:xfrm>
            <a:off x="3056648" y="458967"/>
            <a:ext cx="39237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7200" dirty="0"/>
              <a:t>-rank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742C01B-607D-8C02-D763-ACD0210314B2}"/>
                  </a:ext>
                </a:extLst>
              </p:cNvPr>
              <p:cNvSpPr txBox="1"/>
              <p:nvPr/>
            </p:nvSpPr>
            <p:spPr>
              <a:xfrm>
                <a:off x="5753330" y="458967"/>
                <a:ext cx="3923756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𝒫</m:t>
                          </m:r>
                        </m:sub>
                      </m:sSub>
                      <m:d>
                        <m:dPr>
                          <m:ctrlP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742C01B-607D-8C02-D763-ACD0210314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3330" y="458967"/>
                <a:ext cx="3923756" cy="12003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7941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6B19CD-FA37-B91D-FC94-1FCF655AD5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2CA38E8-A845-615D-7FF5-43D784A4C3A4}"/>
                  </a:ext>
                </a:extLst>
              </p:cNvPr>
              <p:cNvSpPr txBox="1"/>
              <p:nvPr/>
            </p:nvSpPr>
            <p:spPr>
              <a:xfrm>
                <a:off x="2855964" y="458967"/>
                <a:ext cx="1460698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𝒫</m:t>
                      </m:r>
                    </m:oMath>
                  </m:oMathPara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2CA38E8-A845-615D-7FF5-43D784A4C3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964" y="458967"/>
                <a:ext cx="1460698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730DD24-E33C-37F3-D7F4-F6C73E172C77}"/>
                  </a:ext>
                </a:extLst>
              </p:cNvPr>
              <p:cNvSpPr txBox="1"/>
              <p:nvPr/>
            </p:nvSpPr>
            <p:spPr>
              <a:xfrm>
                <a:off x="4205979" y="-5211096"/>
                <a:ext cx="7650084" cy="46508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8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 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GB" sz="8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GB" sz="80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80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GB" sz="8000" b="0" i="1" smtClean="0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80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en-GB" sz="8000" b="0" i="1" smtClean="0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80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e>
                              <m:r>
                                <a:rPr lang="en-GB" sz="80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80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en-GB" sz="80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r>
                                <a:rPr lang="en-GB" sz="80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80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e>
                              <m:r>
                                <a:rPr lang="en-GB" sz="80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80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80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GB" sz="80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80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en-GB" sz="80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80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e>
                              <m:r>
                                <a:rPr lang="en-GB" sz="8000" b="0" i="1" smtClean="0">
                                  <a:latin typeface="Cambria Math" panose="02040503050406030204" pitchFamily="18" charset="0"/>
                                </a:rPr>
                                <m:t>…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GB" sz="9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730DD24-E33C-37F3-D7F4-F6C73E172C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5979" y="-5211096"/>
                <a:ext cx="7650084" cy="46508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4400EBFE-B36F-8ED9-5729-7CBEB5363D34}"/>
              </a:ext>
            </a:extLst>
          </p:cNvPr>
          <p:cNvSpPr txBox="1"/>
          <p:nvPr/>
        </p:nvSpPr>
        <p:spPr>
          <a:xfrm>
            <a:off x="3056648" y="458967"/>
            <a:ext cx="39237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7200" dirty="0"/>
              <a:t>-rank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041DB2A-CFB0-3C07-2D18-83E3BBDBEFF0}"/>
                  </a:ext>
                </a:extLst>
              </p:cNvPr>
              <p:cNvSpPr txBox="1"/>
              <p:nvPr/>
            </p:nvSpPr>
            <p:spPr>
              <a:xfrm>
                <a:off x="5753330" y="458967"/>
                <a:ext cx="3923756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𝒫</m:t>
                          </m:r>
                        </m:sub>
                      </m:sSub>
                      <m:d>
                        <m:dPr>
                          <m:ctrlP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041DB2A-CFB0-3C07-2D18-83E3BBDBEF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3330" y="458967"/>
                <a:ext cx="3923756" cy="12003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E46C938-DE89-EDC9-66CA-B2FAA0EB1516}"/>
                  </a:ext>
                </a:extLst>
              </p:cNvPr>
              <p:cNvSpPr txBox="1"/>
              <p:nvPr/>
            </p:nvSpPr>
            <p:spPr>
              <a:xfrm>
                <a:off x="425936" y="2078985"/>
                <a:ext cx="5670064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5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𝒫</m:t>
                      </m:r>
                      <m:r>
                        <a:rPr lang="en-GB" sz="5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GB" sz="5400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d>
                    </m:oMath>
                  </m:oMathPara>
                </a14:m>
                <a:endParaRPr lang="en-GB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E46C938-DE89-EDC9-66CA-B2FAA0EB15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936" y="2078985"/>
                <a:ext cx="5670064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40D60826-594F-F810-3110-9DA83DA56AA6}"/>
              </a:ext>
            </a:extLst>
          </p:cNvPr>
          <p:cNvSpPr txBox="1"/>
          <p:nvPr/>
        </p:nvSpPr>
        <p:spPr>
          <a:xfrm>
            <a:off x="425937" y="3045676"/>
            <a:ext cx="56700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dirty="0"/>
              <a:t>rank</a:t>
            </a:r>
            <a:endParaRPr lang="en-GB" sz="5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0459680-2351-C11A-3299-60787D953274}"/>
                  </a:ext>
                </a:extLst>
              </p:cNvPr>
              <p:cNvSpPr txBox="1"/>
              <p:nvPr/>
            </p:nvSpPr>
            <p:spPr>
              <a:xfrm>
                <a:off x="6095999" y="2078985"/>
                <a:ext cx="5670064" cy="31842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5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𝒫</m:t>
                      </m:r>
                      <m:r>
                        <a:rPr lang="en-GB" sz="5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GB" sz="5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GB" sz="5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GB" sz="5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en-GB" sz="54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5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5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en-GB" sz="54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e>
                              <m:r>
                                <a:rPr lang="en-GB" sz="5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5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GB" sz="54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e>
                              <m:r>
                                <a:rPr lang="en-GB" sz="54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5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GB" sz="5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GB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0459680-2351-C11A-3299-60787D9532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5999" y="2078985"/>
                <a:ext cx="5670064" cy="31842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5531D2DF-4315-F309-4D6E-0DCCAE1FD09C}"/>
              </a:ext>
            </a:extLst>
          </p:cNvPr>
          <p:cNvSpPr txBox="1"/>
          <p:nvPr/>
        </p:nvSpPr>
        <p:spPr>
          <a:xfrm>
            <a:off x="6096000" y="5295701"/>
            <a:ext cx="56700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dirty="0"/>
              <a:t>slice rank</a:t>
            </a:r>
            <a:endParaRPr lang="en-GB" sz="5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D70FB69-2D09-DF3A-1640-670CDED32A73}"/>
                  </a:ext>
                </a:extLst>
              </p:cNvPr>
              <p:cNvSpPr txBox="1"/>
              <p:nvPr/>
            </p:nvSpPr>
            <p:spPr>
              <a:xfrm>
                <a:off x="425935" y="4262329"/>
                <a:ext cx="5670064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5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𝒫</m:t>
                      </m:r>
                      <m:r>
                        <a:rPr lang="en-GB" sz="5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d>
                    </m:oMath>
                  </m:oMathPara>
                </a14:m>
                <a:endParaRPr lang="en-GB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D70FB69-2D09-DF3A-1640-670CDED32A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935" y="4262329"/>
                <a:ext cx="5670064" cy="92333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54C35236-5705-0929-3322-C1300A937DDB}"/>
              </a:ext>
            </a:extLst>
          </p:cNvPr>
          <p:cNvSpPr txBox="1"/>
          <p:nvPr/>
        </p:nvSpPr>
        <p:spPr>
          <a:xfrm>
            <a:off x="425936" y="5229020"/>
            <a:ext cx="56700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dirty="0"/>
              <a:t>trivial rank</a:t>
            </a:r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8AA6C47-BE7C-2364-A07B-B9F7D13CBEC6}"/>
              </a:ext>
            </a:extLst>
          </p:cNvPr>
          <p:cNvSpPr txBox="1"/>
          <p:nvPr/>
        </p:nvSpPr>
        <p:spPr>
          <a:xfrm>
            <a:off x="3485971" y="12045776"/>
            <a:ext cx="56700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dirty="0"/>
              <a:t>two-slice rank</a:t>
            </a:r>
            <a:endParaRPr lang="en-GB" sz="5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B9AFBEE-D8BD-26BB-3ECD-EADC0C9904C2}"/>
                  </a:ext>
                </a:extLst>
              </p:cNvPr>
              <p:cNvSpPr txBox="1"/>
              <p:nvPr/>
            </p:nvSpPr>
            <p:spPr>
              <a:xfrm>
                <a:off x="2585961" y="7209042"/>
                <a:ext cx="5670064" cy="48080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5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𝒫</m:t>
                      </m:r>
                      <m:r>
                        <a:rPr lang="en-GB" sz="5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GB" sz="5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GB" sz="5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5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en-GB" sz="54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e>
                              <m:r>
                                <a:rPr lang="en-GB" sz="5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5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GB" sz="54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e>
                              <m:r>
                                <a:rPr lang="en-GB" sz="5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54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GB" sz="5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e>
                              <m:r>
                                <a:rPr lang="en-GB" sz="5400" i="1" smtClean="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5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5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54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54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5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5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e>
                              <m:r>
                                <a:rPr lang="en-GB" sz="5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54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5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GB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B9AFBEE-D8BD-26BB-3ECD-EADC0C9904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5961" y="7209042"/>
                <a:ext cx="5670064" cy="480804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24993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5" grpId="0"/>
      <p:bldP spid="1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B62CDC-21F1-A66A-B59B-77DF6553B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1B1A16D-E3B5-E4C8-F482-9BA939445471}"/>
                  </a:ext>
                </a:extLst>
              </p:cNvPr>
              <p:cNvSpPr txBox="1"/>
              <p:nvPr/>
            </p:nvSpPr>
            <p:spPr>
              <a:xfrm>
                <a:off x="2855964" y="458967"/>
                <a:ext cx="1460698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𝒫</m:t>
                      </m:r>
                    </m:oMath>
                  </m:oMathPara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CAB9AD7-C237-9705-BFE8-DECBBEA30F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964" y="458967"/>
                <a:ext cx="1460698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99E3F8D2-BBFD-C5B2-D1A0-15A493FFA682}"/>
              </a:ext>
            </a:extLst>
          </p:cNvPr>
          <p:cNvSpPr txBox="1"/>
          <p:nvPr/>
        </p:nvSpPr>
        <p:spPr>
          <a:xfrm>
            <a:off x="3056648" y="458967"/>
            <a:ext cx="39237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7200" dirty="0"/>
              <a:t>-rank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BF0404A-72B4-7AB2-02E7-C956EEA0E82A}"/>
                  </a:ext>
                </a:extLst>
              </p:cNvPr>
              <p:cNvSpPr txBox="1"/>
              <p:nvPr/>
            </p:nvSpPr>
            <p:spPr>
              <a:xfrm>
                <a:off x="5753330" y="458967"/>
                <a:ext cx="3923756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𝒫</m:t>
                          </m:r>
                        </m:sub>
                      </m:sSub>
                      <m:d>
                        <m:dPr>
                          <m:ctrlP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D4ACE97-D633-7EF2-28F8-584F9D1BDA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3330" y="458967"/>
                <a:ext cx="3923756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E3DF03E-3C02-9481-F8D3-87BC53BB2036}"/>
                  </a:ext>
                </a:extLst>
              </p:cNvPr>
              <p:cNvSpPr txBox="1"/>
              <p:nvPr/>
            </p:nvSpPr>
            <p:spPr>
              <a:xfrm>
                <a:off x="-5632973" y="2078985"/>
                <a:ext cx="5670064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5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𝒫</m:t>
                      </m:r>
                      <m:r>
                        <a:rPr lang="en-GB" sz="5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en-GB" sz="5400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d>
                    </m:oMath>
                  </m:oMathPara>
                </a14:m>
                <a:endParaRPr lang="en-GB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C67EFFA-1A70-96CD-7D5A-7B2FB66B42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632973" y="2078985"/>
                <a:ext cx="5670064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608C0BB8-6148-D826-0ED1-A47A8E12B4AF}"/>
              </a:ext>
            </a:extLst>
          </p:cNvPr>
          <p:cNvSpPr txBox="1"/>
          <p:nvPr/>
        </p:nvSpPr>
        <p:spPr>
          <a:xfrm>
            <a:off x="-5632972" y="3045676"/>
            <a:ext cx="56700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dirty="0"/>
              <a:t>rank</a:t>
            </a:r>
            <a:endParaRPr lang="en-GB" sz="5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664B626-F24E-335A-8985-33B7BACF6643}"/>
                  </a:ext>
                </a:extLst>
              </p:cNvPr>
              <p:cNvSpPr txBox="1"/>
              <p:nvPr/>
            </p:nvSpPr>
            <p:spPr>
              <a:xfrm>
                <a:off x="12192000" y="2168986"/>
                <a:ext cx="5670064" cy="3169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5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𝒫</m:t>
                      </m:r>
                      <m:r>
                        <a:rPr lang="en-GB" sz="5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GB" sz="5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GB" sz="5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GB" sz="5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en-GB" sz="54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5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5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en-GB" sz="54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e>
                              <m:r>
                                <a:rPr lang="en-GB" sz="5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5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GB" sz="54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e>
                              <m:r>
                                <a:rPr lang="en-GB" sz="54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5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GB" sz="5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GB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7431980-B7D8-3BBF-A90D-A304ACDC3A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0" y="2168986"/>
                <a:ext cx="5670064" cy="31693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45BF1868-EC99-48BC-5C90-D847D0F7CCF7}"/>
              </a:ext>
            </a:extLst>
          </p:cNvPr>
          <p:cNvSpPr txBox="1"/>
          <p:nvPr/>
        </p:nvSpPr>
        <p:spPr>
          <a:xfrm>
            <a:off x="12192001" y="5385702"/>
            <a:ext cx="56700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dirty="0"/>
              <a:t>slice rank</a:t>
            </a:r>
            <a:endParaRPr lang="en-GB" sz="5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53A1F80-83A5-588B-F9F4-5CD63B91DA29}"/>
                  </a:ext>
                </a:extLst>
              </p:cNvPr>
              <p:cNvSpPr txBox="1"/>
              <p:nvPr/>
            </p:nvSpPr>
            <p:spPr>
              <a:xfrm>
                <a:off x="-5632974" y="4262329"/>
                <a:ext cx="5670064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5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𝒫</m:t>
                      </m:r>
                      <m:r>
                        <a:rPr lang="en-GB" sz="5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5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GB" sz="5400" i="1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5400" i="1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d>
                    </m:oMath>
                  </m:oMathPara>
                </a14:m>
                <a:endParaRPr lang="en-GB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9E7A39C-6CEC-682E-3E84-C5A3C85659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632974" y="4262329"/>
                <a:ext cx="5670064" cy="923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803F6FBB-569B-6872-5473-8C63E8DD2D8E}"/>
              </a:ext>
            </a:extLst>
          </p:cNvPr>
          <p:cNvSpPr txBox="1"/>
          <p:nvPr/>
        </p:nvSpPr>
        <p:spPr>
          <a:xfrm>
            <a:off x="-5632973" y="5229020"/>
            <a:ext cx="56700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dirty="0"/>
              <a:t>trivial rank</a:t>
            </a:r>
            <a:endParaRPr lang="en-GB" sz="5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CF7CADE-FEC2-35D1-AE2F-9F5E355760C2}"/>
                  </a:ext>
                </a:extLst>
              </p:cNvPr>
              <p:cNvSpPr txBox="1"/>
              <p:nvPr/>
            </p:nvSpPr>
            <p:spPr>
              <a:xfrm>
                <a:off x="6276002" y="1718981"/>
                <a:ext cx="5670064" cy="48080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5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𝒫</m:t>
                      </m:r>
                      <m:r>
                        <a:rPr lang="en-GB" sz="5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5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GB" sz="5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GB" sz="5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5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en-GB" sz="54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e>
                              <m:r>
                                <a:rPr lang="en-GB" sz="5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5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GB" sz="54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e>
                              <m:r>
                                <a:rPr lang="en-GB" sz="5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54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GB" sz="5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e>
                              <m:r>
                                <a:rPr lang="en-GB" sz="5400" i="1" smtClean="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5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5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54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e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54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5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5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e>
                              <m:r>
                                <a:rPr lang="en-GB" sz="5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54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r>
                                <a:rPr lang="en-GB" sz="5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5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5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GB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CF7CADE-FEC2-35D1-AE2F-9F5E355760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6002" y="1718981"/>
                <a:ext cx="5670064" cy="480804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72E39530-2DD6-1621-9341-B0B5E34B8B8C}"/>
              </a:ext>
            </a:extLst>
          </p:cNvPr>
          <p:cNvSpPr txBox="1"/>
          <p:nvPr/>
        </p:nvSpPr>
        <p:spPr>
          <a:xfrm>
            <a:off x="605939" y="5409022"/>
            <a:ext cx="56700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dirty="0"/>
              <a:t>two-slice rank</a:t>
            </a:r>
            <a:endParaRPr lang="en-GB" sz="5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3530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D8342-A5ED-B19B-50B9-60CA83A485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87EF309-7921-7EA8-3B6A-716F264D53F2}"/>
                  </a:ext>
                </a:extLst>
              </p:cNvPr>
              <p:cNvSpPr txBox="1"/>
              <p:nvPr/>
            </p:nvSpPr>
            <p:spPr>
              <a:xfrm>
                <a:off x="2855964" y="-1521055"/>
                <a:ext cx="1460698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𝒫</m:t>
                      </m:r>
                    </m:oMath>
                  </m:oMathPara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87EF309-7921-7EA8-3B6A-716F264D53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964" y="-1521055"/>
                <a:ext cx="1460698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69A83900-F57F-E4D1-5219-9FF05C19B873}"/>
              </a:ext>
            </a:extLst>
          </p:cNvPr>
          <p:cNvSpPr txBox="1"/>
          <p:nvPr/>
        </p:nvSpPr>
        <p:spPr>
          <a:xfrm>
            <a:off x="2945965" y="-1521055"/>
            <a:ext cx="39237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7200" dirty="0"/>
              <a:t>-rank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EEB6EFA-30BD-01BD-355C-0E40B9096510}"/>
                  </a:ext>
                </a:extLst>
              </p:cNvPr>
              <p:cNvSpPr txBox="1"/>
              <p:nvPr/>
            </p:nvSpPr>
            <p:spPr>
              <a:xfrm>
                <a:off x="5753330" y="-1521055"/>
                <a:ext cx="3923756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𝒫</m:t>
                          </m:r>
                        </m:sub>
                      </m:sSub>
                      <m:d>
                        <m:dPr>
                          <m:ctrlP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EEB6EFA-30BD-01BD-355C-0E40B90965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3330" y="-1521055"/>
                <a:ext cx="3923756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5A19155-1B65-5E46-C02C-92AFA543FBDD}"/>
                  </a:ext>
                </a:extLst>
              </p:cNvPr>
              <p:cNvSpPr txBox="1"/>
              <p:nvPr/>
            </p:nvSpPr>
            <p:spPr>
              <a:xfrm>
                <a:off x="6906009" y="2528990"/>
                <a:ext cx="5670064" cy="39347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𝒫</m:t>
                      </m:r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4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GB" sz="4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GB" sz="4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4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4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en-GB" sz="44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e>
                              <m:r>
                                <a:rPr lang="en-GB" sz="4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4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4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GB" sz="44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e>
                              <m:r>
                                <a:rPr lang="en-GB" sz="4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44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4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GB" sz="4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e>
                              <m:r>
                                <a:rPr lang="en-GB" sz="4400" i="1" smtClean="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4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4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44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e>
                              <m:r>
                                <a:rPr lang="en-GB" sz="4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44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4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4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e>
                              <m:r>
                                <a:rPr lang="en-GB" sz="4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44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4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4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5A19155-1B65-5E46-C02C-92AFA543FB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6009" y="2528990"/>
                <a:ext cx="5670064" cy="39347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B0392EA8-0474-D624-7724-9C34273DC2E6}"/>
              </a:ext>
            </a:extLst>
          </p:cNvPr>
          <p:cNvSpPr txBox="1"/>
          <p:nvPr/>
        </p:nvSpPr>
        <p:spPr>
          <a:xfrm>
            <a:off x="1235946" y="368966"/>
            <a:ext cx="639007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7200" dirty="0"/>
              <a:t>two-slice rank</a:t>
            </a:r>
            <a:endParaRPr lang="en-GB" sz="72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F1D6E98-BB57-3C62-41C0-B8C3C517AF14}"/>
                  </a:ext>
                </a:extLst>
              </p:cNvPr>
              <p:cNvSpPr txBox="1"/>
              <p:nvPr/>
            </p:nvSpPr>
            <p:spPr>
              <a:xfrm>
                <a:off x="6942297" y="368966"/>
                <a:ext cx="3923756" cy="12489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1,1</m:t>
                          </m:r>
                        </m:sub>
                      </m:sSub>
                      <m:d>
                        <m:dPr>
                          <m:ctrlP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F1D6E98-BB57-3C62-41C0-B8C3C517AF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2297" y="368966"/>
                <a:ext cx="3923756" cy="12489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E764983-0887-1EA0-4B6A-DA9817D8F21C}"/>
                  </a:ext>
                </a:extLst>
              </p:cNvPr>
              <p:cNvSpPr txBox="1"/>
              <p:nvPr/>
            </p:nvSpPr>
            <p:spPr>
              <a:xfrm>
                <a:off x="335936" y="2168986"/>
                <a:ext cx="279275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4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4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PIP</m:t>
                          </m:r>
                        </m:e>
                        <m:sub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≔</m:t>
                      </m:r>
                    </m:oMath>
                  </m:oMathPara>
                </a14:m>
                <a:endParaRPr lang="en-GB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E764983-0887-1EA0-4B6A-DA9817D8F2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36" y="2168986"/>
                <a:ext cx="2792752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DE6E801-DCEF-7847-57B2-B3B9054D4E63}"/>
                  </a:ext>
                </a:extLst>
              </p:cNvPr>
              <p:cNvSpPr txBox="1"/>
              <p:nvPr/>
            </p:nvSpPr>
            <p:spPr>
              <a:xfrm>
                <a:off x="4025977" y="2888994"/>
                <a:ext cx="3150035" cy="24703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d>
                        <m:dPr>
                          <m:ctrlPr>
                            <a:rPr lang="en-GB" sz="4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en-GB" sz="48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GB" sz="48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4800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48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4800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800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n-GB" sz="48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4800" b="0" i="1" smtClean="0">
                                      <a:solidFill>
                                        <a:schemeClr val="accent3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800" b="0" i="1" smtClean="0">
                                      <a:solidFill>
                                        <a:schemeClr val="accent3"/>
                                      </a:solidFill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</m:e>
                                <m:sub>
                                  <m:r>
                                    <a:rPr lang="en-GB" sz="48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DE6E801-DCEF-7847-57B2-B3B9054D4E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5977" y="2888994"/>
                <a:ext cx="3150035" cy="247035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F31C77E-79B7-97F9-F378-06E3E17BD8D5}"/>
                  </a:ext>
                </a:extLst>
              </p:cNvPr>
              <p:cNvSpPr txBox="1"/>
              <p:nvPr/>
            </p:nvSpPr>
            <p:spPr>
              <a:xfrm>
                <a:off x="875942" y="3068996"/>
                <a:ext cx="3780042" cy="21087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d>
                        <m:dPr>
                          <m:ctrlPr>
                            <a:rPr lang="en-US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en-US" sz="4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4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4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48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4800" b="0" i="1" smtClean="0">
                                      <a:solidFill>
                                        <a:schemeClr val="accent6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800" b="0" i="1" smtClean="0">
                                      <a:solidFill>
                                        <a:schemeClr val="accent6"/>
                                      </a:solidFill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sz="4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4800" b="0" i="1" smtClean="0">
                                      <a:solidFill>
                                        <a:schemeClr val="accent2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800" b="0" i="1" smtClean="0">
                                      <a:solidFill>
                                        <a:schemeClr val="accent2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n-US" sz="48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F31C77E-79B7-97F9-F378-06E3E17BD8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942" y="3068996"/>
                <a:ext cx="3780042" cy="210871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50574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C80A35-449E-90AB-8CE0-83B29B83A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8A3B1D0-57AA-75DE-5E9B-C8A71CFB95DB}"/>
                  </a:ext>
                </a:extLst>
              </p:cNvPr>
              <p:cNvSpPr txBox="1"/>
              <p:nvPr/>
            </p:nvSpPr>
            <p:spPr>
              <a:xfrm>
                <a:off x="2855964" y="-1521055"/>
                <a:ext cx="1460698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𝒫</m:t>
                      </m:r>
                    </m:oMath>
                  </m:oMathPara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8A3B1D0-57AA-75DE-5E9B-C8A71CFB95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964" y="-1521055"/>
                <a:ext cx="1460698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074D36CD-6EF6-5D41-8F0C-2DCAD1DA6CE8}"/>
              </a:ext>
            </a:extLst>
          </p:cNvPr>
          <p:cNvSpPr txBox="1"/>
          <p:nvPr/>
        </p:nvSpPr>
        <p:spPr>
          <a:xfrm>
            <a:off x="2945965" y="-1521055"/>
            <a:ext cx="39237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7200" dirty="0"/>
              <a:t>-rank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5F2FA9F-AC0F-30EC-0A8D-400B0FB26E68}"/>
                  </a:ext>
                </a:extLst>
              </p:cNvPr>
              <p:cNvSpPr txBox="1"/>
              <p:nvPr/>
            </p:nvSpPr>
            <p:spPr>
              <a:xfrm>
                <a:off x="5753330" y="-1521055"/>
                <a:ext cx="3923756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𝒫</m:t>
                          </m:r>
                        </m:sub>
                      </m:sSub>
                      <m:d>
                        <m:dPr>
                          <m:ctrlP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5F2FA9F-AC0F-30EC-0A8D-400B0FB26E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3330" y="-1521055"/>
                <a:ext cx="3923756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0DF76E0-CB67-E558-1C02-176D931889D0}"/>
                  </a:ext>
                </a:extLst>
              </p:cNvPr>
              <p:cNvSpPr txBox="1"/>
              <p:nvPr/>
            </p:nvSpPr>
            <p:spPr>
              <a:xfrm>
                <a:off x="6906009" y="2528990"/>
                <a:ext cx="5670064" cy="39347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𝒫</m:t>
                      </m:r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4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GB" sz="4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GB" sz="4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4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4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en-GB" sz="44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e>
                              <m:r>
                                <a:rPr lang="en-GB" sz="4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4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4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GB" sz="44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e>
                              <m:r>
                                <a:rPr lang="en-GB" sz="4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44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4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GB" sz="4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e>
                              <m:r>
                                <a:rPr lang="en-GB" sz="4400" i="1" smtClean="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4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4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44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e>
                              <m:r>
                                <a:rPr lang="en-GB" sz="4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44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4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4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e>
                              <m:r>
                                <a:rPr lang="en-GB" sz="4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44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4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4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0DF76E0-CB67-E558-1C02-176D931889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6009" y="2528990"/>
                <a:ext cx="5670064" cy="39347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9FEF09E7-E524-95C0-7A2E-211B35E73ED1}"/>
              </a:ext>
            </a:extLst>
          </p:cNvPr>
          <p:cNvSpPr txBox="1"/>
          <p:nvPr/>
        </p:nvSpPr>
        <p:spPr>
          <a:xfrm>
            <a:off x="1235946" y="368966"/>
            <a:ext cx="639007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7200" dirty="0"/>
              <a:t>two-slice rank</a:t>
            </a:r>
            <a:endParaRPr lang="en-GB" sz="72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7F9CF4C-5287-9BB5-5054-7CD77A24527C}"/>
                  </a:ext>
                </a:extLst>
              </p:cNvPr>
              <p:cNvSpPr txBox="1"/>
              <p:nvPr/>
            </p:nvSpPr>
            <p:spPr>
              <a:xfrm>
                <a:off x="6942297" y="368966"/>
                <a:ext cx="3923756" cy="12489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1,1</m:t>
                          </m:r>
                        </m:sub>
                      </m:sSub>
                      <m:d>
                        <m:dPr>
                          <m:ctrlP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7F9CF4C-5287-9BB5-5054-7CD77A2452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2297" y="368966"/>
                <a:ext cx="3923756" cy="12489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373E4F3-6C57-75E1-39C3-F2D9A302ADC3}"/>
                  </a:ext>
                </a:extLst>
              </p:cNvPr>
              <p:cNvSpPr txBox="1"/>
              <p:nvPr/>
            </p:nvSpPr>
            <p:spPr>
              <a:xfrm>
                <a:off x="335936" y="2168986"/>
                <a:ext cx="279275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4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4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PIP</m:t>
                          </m:r>
                        </m:e>
                        <m:sub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≔</m:t>
                      </m:r>
                    </m:oMath>
                  </m:oMathPara>
                </a14:m>
                <a:endParaRPr lang="en-GB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373E4F3-6C57-75E1-39C3-F2D9A302AD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36" y="2168986"/>
                <a:ext cx="2792752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CFED2D4-70FC-6009-7783-C491BF0E9474}"/>
                  </a:ext>
                </a:extLst>
              </p:cNvPr>
              <p:cNvSpPr txBox="1"/>
              <p:nvPr/>
            </p:nvSpPr>
            <p:spPr>
              <a:xfrm>
                <a:off x="4025977" y="2888994"/>
                <a:ext cx="3150035" cy="24703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d>
                        <m:dPr>
                          <m:ctrlPr>
                            <a:rPr lang="en-GB" sz="4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en-GB" sz="48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GB" sz="48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sz="4800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sz="48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4800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800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𝑍</m:t>
                                  </m:r>
                                </m:e>
                                <m:sub>
                                  <m:r>
                                    <a:rPr lang="en-GB" sz="48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4800" b="0" i="1" smtClean="0">
                                      <a:solidFill>
                                        <a:schemeClr val="accent3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800" b="0" i="1" smtClean="0">
                                      <a:solidFill>
                                        <a:schemeClr val="accent3"/>
                                      </a:solidFill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</m:e>
                                <m:sub>
                                  <m:r>
                                    <a:rPr lang="en-GB" sz="48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CFED2D4-70FC-6009-7783-C491BF0E94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5977" y="2888994"/>
                <a:ext cx="3150035" cy="247035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8DEFB7B-C0E3-0C4F-EF5D-1FFCDB32091D}"/>
                  </a:ext>
                </a:extLst>
              </p:cNvPr>
              <p:cNvSpPr txBox="1"/>
              <p:nvPr/>
            </p:nvSpPr>
            <p:spPr>
              <a:xfrm>
                <a:off x="1145945" y="3068996"/>
                <a:ext cx="3780042" cy="21087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nary>
                        <m:naryPr>
                          <m:chr m:val="∑"/>
                          <m:ctrlPr>
                            <a:rPr lang="en-US" sz="4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48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en-US" sz="48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48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48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sz="48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8DEFB7B-C0E3-0C4F-EF5D-1FFCDB3209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5945" y="3068996"/>
                <a:ext cx="3780042" cy="210871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80084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5FC4C-45DF-322F-C065-B1B5AA30F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AB566DF-8076-167A-841B-9B8994FD08C6}"/>
                  </a:ext>
                </a:extLst>
              </p:cNvPr>
              <p:cNvSpPr txBox="1"/>
              <p:nvPr/>
            </p:nvSpPr>
            <p:spPr>
              <a:xfrm>
                <a:off x="2855964" y="-1521055"/>
                <a:ext cx="1460698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𝒫</m:t>
                      </m:r>
                    </m:oMath>
                  </m:oMathPara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AB566DF-8076-167A-841B-9B8994FD08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964" y="-1521055"/>
                <a:ext cx="1460698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4CFD9F95-F943-7A5F-3EF2-D1511623320E}"/>
              </a:ext>
            </a:extLst>
          </p:cNvPr>
          <p:cNvSpPr txBox="1"/>
          <p:nvPr/>
        </p:nvSpPr>
        <p:spPr>
          <a:xfrm>
            <a:off x="2945965" y="-1521055"/>
            <a:ext cx="39237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7200" dirty="0"/>
              <a:t>-rank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CB81D4D-3F7D-024B-11E2-5D2241F5DE15}"/>
                  </a:ext>
                </a:extLst>
              </p:cNvPr>
              <p:cNvSpPr txBox="1"/>
              <p:nvPr/>
            </p:nvSpPr>
            <p:spPr>
              <a:xfrm>
                <a:off x="5753330" y="-1521055"/>
                <a:ext cx="3923756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𝒫</m:t>
                          </m:r>
                        </m:sub>
                      </m:sSub>
                      <m:d>
                        <m:dPr>
                          <m:ctrlP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CB81D4D-3F7D-024B-11E2-5D2241F5DE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3330" y="-1521055"/>
                <a:ext cx="3923756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9C3CF5E-C417-99AC-760D-1596ADC9E5EB}"/>
                  </a:ext>
                </a:extLst>
              </p:cNvPr>
              <p:cNvSpPr txBox="1"/>
              <p:nvPr/>
            </p:nvSpPr>
            <p:spPr>
              <a:xfrm>
                <a:off x="6906009" y="2528990"/>
                <a:ext cx="5670064" cy="39347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𝒫</m:t>
                      </m:r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GB" sz="44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GB" sz="4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GB" sz="4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4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4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en-GB" sz="44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e>
                              <m:r>
                                <a:rPr lang="en-GB" sz="4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4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4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GB" sz="44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e>
                              <m:r>
                                <a:rPr lang="en-GB" sz="4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44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4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GB" sz="4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e>
                              <m:r>
                                <a:rPr lang="en-GB" sz="4400" i="1" smtClean="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4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4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44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e>
                              <m:r>
                                <a:rPr lang="en-GB" sz="4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44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4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4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e>
                              <m:r>
                                <a:rPr lang="en-GB" sz="4400" i="1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4400" i="1">
                                  <a:solidFill>
                                    <a:schemeClr val="accent3"/>
                                  </a:solidFill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GB" sz="44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GB" sz="44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9C3CF5E-C417-99AC-760D-1596ADC9E5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6009" y="2528990"/>
                <a:ext cx="5670064" cy="39347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053A96BE-C6EF-0C40-5180-4185115BE0F9}"/>
              </a:ext>
            </a:extLst>
          </p:cNvPr>
          <p:cNvSpPr txBox="1"/>
          <p:nvPr/>
        </p:nvSpPr>
        <p:spPr>
          <a:xfrm>
            <a:off x="1235946" y="368966"/>
            <a:ext cx="639007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7200" dirty="0"/>
              <a:t>two-slice rank</a:t>
            </a:r>
            <a:endParaRPr lang="en-GB" sz="72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D96F5C1-7C18-B8B9-3EE8-C90621FE79B8}"/>
                  </a:ext>
                </a:extLst>
              </p:cNvPr>
              <p:cNvSpPr txBox="1"/>
              <p:nvPr/>
            </p:nvSpPr>
            <p:spPr>
              <a:xfrm>
                <a:off x="6942297" y="368966"/>
                <a:ext cx="3923756" cy="12489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1,1</m:t>
                          </m:r>
                        </m:sub>
                      </m:sSub>
                      <m:d>
                        <m:dPr>
                          <m:ctrlP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D96F5C1-7C18-B8B9-3EE8-C90621FE79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2297" y="368966"/>
                <a:ext cx="3923756" cy="12489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1587C4B-290F-95A2-7C65-5CE2D4B01AEC}"/>
                  </a:ext>
                </a:extLst>
              </p:cNvPr>
              <p:cNvSpPr txBox="1"/>
              <p:nvPr/>
            </p:nvSpPr>
            <p:spPr>
              <a:xfrm>
                <a:off x="335936" y="2168986"/>
                <a:ext cx="279275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US" sz="4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40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PIP</m:t>
                          </m:r>
                        </m:e>
                        <m:sub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≔</m:t>
                      </m:r>
                    </m:oMath>
                  </m:oMathPara>
                </a14:m>
                <a:endParaRPr lang="en-GB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1587C4B-290F-95A2-7C65-5CE2D4B01A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36" y="2168986"/>
                <a:ext cx="2792752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5F7C145-C121-3872-0E59-FD8CECB24E47}"/>
                  </a:ext>
                </a:extLst>
              </p:cNvPr>
              <p:cNvSpPr txBox="1"/>
              <p:nvPr/>
            </p:nvSpPr>
            <p:spPr>
              <a:xfrm>
                <a:off x="3575972" y="3699003"/>
                <a:ext cx="3150035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4800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en-GB" sz="4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b="0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4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48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d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5F7C145-C121-3872-0E59-FD8CECB24E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972" y="3699003"/>
                <a:ext cx="3150035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60F26A0-87F6-27B2-E370-FD59EFCA6B2A}"/>
                  </a:ext>
                </a:extLst>
              </p:cNvPr>
              <p:cNvSpPr txBox="1"/>
              <p:nvPr/>
            </p:nvSpPr>
            <p:spPr>
              <a:xfrm>
                <a:off x="1145945" y="3068996"/>
                <a:ext cx="3780042" cy="21087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nary>
                        <m:naryPr>
                          <m:chr m:val="∑"/>
                          <m:ctrlPr>
                            <a:rPr lang="en-US" sz="4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48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sz="4800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en-US" sz="48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i="1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sz="48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48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i="1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sz="48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60F26A0-87F6-27B2-E370-FD59EFCA6B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5945" y="3068996"/>
                <a:ext cx="3780042" cy="210871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A582382-129B-82BC-0146-087C5C6AB7FF}"/>
                  </a:ext>
                </a:extLst>
              </p:cNvPr>
              <p:cNvSpPr txBox="1"/>
              <p:nvPr/>
            </p:nvSpPr>
            <p:spPr>
              <a:xfrm>
                <a:off x="1235946" y="6858000"/>
                <a:ext cx="5400060" cy="9598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1,1</m:t>
                          </m:r>
                        </m:sub>
                      </m:sSub>
                      <m:d>
                        <m:dPr>
                          <m:ctrlPr>
                            <a:rPr lang="en-GB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54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54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PIP</m:t>
                              </m:r>
                            </m:e>
                            <m:sub>
                              <m:r>
                                <a:rPr lang="en-GB" sz="5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GB" sz="5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A582382-129B-82BC-0146-087C5C6AB7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5946" y="6858000"/>
                <a:ext cx="5400060" cy="95987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45987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B5641C-FA42-ECC6-563D-95012F5FD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B270103-7D06-3E82-51CC-8A57D5352A5C}"/>
                  </a:ext>
                </a:extLst>
              </p:cNvPr>
              <p:cNvSpPr txBox="1"/>
              <p:nvPr/>
            </p:nvSpPr>
            <p:spPr>
              <a:xfrm>
                <a:off x="2855964" y="-1521055"/>
                <a:ext cx="1460698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𝒫</m:t>
                      </m:r>
                    </m:oMath>
                  </m:oMathPara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B270103-7D06-3E82-51CC-8A57D5352A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964" y="-1521055"/>
                <a:ext cx="1460698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DEA09F7B-B836-6EEF-5E1A-128848338D56}"/>
              </a:ext>
            </a:extLst>
          </p:cNvPr>
          <p:cNvSpPr txBox="1"/>
          <p:nvPr/>
        </p:nvSpPr>
        <p:spPr>
          <a:xfrm>
            <a:off x="2945965" y="-1521055"/>
            <a:ext cx="39237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7200" dirty="0"/>
              <a:t>-rank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C3A10C6-7E05-5F50-13B5-80E15832E7C6}"/>
                  </a:ext>
                </a:extLst>
              </p:cNvPr>
              <p:cNvSpPr txBox="1"/>
              <p:nvPr/>
            </p:nvSpPr>
            <p:spPr>
              <a:xfrm>
                <a:off x="5753330" y="-1521055"/>
                <a:ext cx="3923756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𝒫</m:t>
                          </m:r>
                        </m:sub>
                      </m:sSub>
                      <m:d>
                        <m:dPr>
                          <m:ctrlP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C3A10C6-7E05-5F50-13B5-80E15832E7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3330" y="-1521055"/>
                <a:ext cx="3923756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F4BCDA8E-5226-3CE0-7F3C-80D939B2180A}"/>
              </a:ext>
            </a:extLst>
          </p:cNvPr>
          <p:cNvSpPr txBox="1"/>
          <p:nvPr/>
        </p:nvSpPr>
        <p:spPr>
          <a:xfrm>
            <a:off x="1235946" y="368966"/>
            <a:ext cx="639007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7200" dirty="0"/>
              <a:t>two-slice rank</a:t>
            </a:r>
            <a:endParaRPr lang="en-GB" sz="72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8A14612-FD2F-B2C8-D58C-01C67B189C28}"/>
                  </a:ext>
                </a:extLst>
              </p:cNvPr>
              <p:cNvSpPr txBox="1"/>
              <p:nvPr/>
            </p:nvSpPr>
            <p:spPr>
              <a:xfrm>
                <a:off x="6942297" y="368966"/>
                <a:ext cx="3923756" cy="12489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1,1</m:t>
                          </m:r>
                        </m:sub>
                      </m:sSub>
                      <m:d>
                        <m:dPr>
                          <m:ctrlP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8A14612-FD2F-B2C8-D58C-01C67B189C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2297" y="368966"/>
                <a:ext cx="3923756" cy="12489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A665846-3F88-4980-CB2D-F5A1A5D0C8AB}"/>
                  </a:ext>
                </a:extLst>
              </p:cNvPr>
              <p:cNvSpPr txBox="1"/>
              <p:nvPr/>
            </p:nvSpPr>
            <p:spPr>
              <a:xfrm>
                <a:off x="2900964" y="2804534"/>
                <a:ext cx="6390071" cy="12489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1,1</m:t>
                          </m:r>
                        </m:sub>
                      </m:sSub>
                      <m:d>
                        <m:dPr>
                          <m:ctrlP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≲</m:t>
                      </m:r>
                      <m:r>
                        <a:rPr lang="en-GB" sz="72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  <m:d>
                        <m:dPr>
                          <m:ctrlPr>
                            <a:rPr lang="en-GB" sz="72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A665846-3F88-4980-CB2D-F5A1A5D0C8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0964" y="2804534"/>
                <a:ext cx="6390071" cy="12489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51207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943B9-9E50-8B87-8CC3-E7C3CB9E6D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61946AE-9E0D-496C-7153-387866ED7D9D}"/>
                  </a:ext>
                </a:extLst>
              </p:cNvPr>
              <p:cNvSpPr txBox="1"/>
              <p:nvPr/>
            </p:nvSpPr>
            <p:spPr>
              <a:xfrm>
                <a:off x="2855964" y="428651"/>
                <a:ext cx="1460698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𝒫</m:t>
                      </m:r>
                    </m:oMath>
                  </m:oMathPara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61946AE-9E0D-496C-7153-387866ED7D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964" y="428651"/>
                <a:ext cx="1460698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7F3172C8-951C-569B-8979-07B03205B293}"/>
              </a:ext>
            </a:extLst>
          </p:cNvPr>
          <p:cNvSpPr txBox="1"/>
          <p:nvPr/>
        </p:nvSpPr>
        <p:spPr>
          <a:xfrm>
            <a:off x="2945965" y="428651"/>
            <a:ext cx="39237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7200" dirty="0"/>
              <a:t>-rank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9761351-86BD-C544-472D-BAB44FDB0410}"/>
                  </a:ext>
                </a:extLst>
              </p:cNvPr>
              <p:cNvSpPr txBox="1"/>
              <p:nvPr/>
            </p:nvSpPr>
            <p:spPr>
              <a:xfrm>
                <a:off x="5753330" y="428651"/>
                <a:ext cx="3923756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𝒫</m:t>
                          </m:r>
                        </m:sub>
                      </m:sSub>
                      <m:d>
                        <m:dPr>
                          <m:ctrlP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9761351-86BD-C544-472D-BAB44FDB04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3330" y="428651"/>
                <a:ext cx="3923756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94831EC6-D66A-CA3C-D65C-C3588D178104}"/>
              </a:ext>
            </a:extLst>
          </p:cNvPr>
          <p:cNvSpPr txBox="1"/>
          <p:nvPr/>
        </p:nvSpPr>
        <p:spPr>
          <a:xfrm>
            <a:off x="-9630107" y="458967"/>
            <a:ext cx="639007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7200" dirty="0"/>
              <a:t>two-slice rank</a:t>
            </a:r>
            <a:endParaRPr lang="en-GB" sz="72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F1DC592-A065-4058-9CBF-200DB4D36BEC}"/>
                  </a:ext>
                </a:extLst>
              </p:cNvPr>
              <p:cNvSpPr txBox="1"/>
              <p:nvPr/>
            </p:nvSpPr>
            <p:spPr>
              <a:xfrm>
                <a:off x="-3923756" y="458967"/>
                <a:ext cx="3923756" cy="12489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1,1</m:t>
                          </m:r>
                        </m:sub>
                      </m:sSub>
                      <m:d>
                        <m:dPr>
                          <m:ctrlP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F1DC592-A065-4058-9CBF-200DB4D36B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923756" y="458967"/>
                <a:ext cx="3923756" cy="12489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EFBC241-9A4A-C9A9-13E6-A899F296F1BB}"/>
                  </a:ext>
                </a:extLst>
              </p:cNvPr>
              <p:cNvSpPr txBox="1"/>
              <p:nvPr/>
            </p:nvSpPr>
            <p:spPr>
              <a:xfrm>
                <a:off x="-9294171" y="2180068"/>
                <a:ext cx="6390071" cy="12489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1,1</m:t>
                          </m:r>
                        </m:sub>
                      </m:sSub>
                      <m:d>
                        <m:dPr>
                          <m:ctrlP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≲</m:t>
                      </m:r>
                      <m:r>
                        <a:rPr lang="en-GB" sz="72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  <m:d>
                        <m:dPr>
                          <m:ctrlPr>
                            <a:rPr lang="en-GB" sz="72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EFBC241-9A4A-C9A9-13E6-A899F296F1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9294171" y="2180068"/>
                <a:ext cx="6390071" cy="12489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B882566-379E-AC23-3452-D3465D48F066}"/>
                  </a:ext>
                </a:extLst>
              </p:cNvPr>
              <p:cNvSpPr txBox="1"/>
              <p:nvPr/>
            </p:nvSpPr>
            <p:spPr>
              <a:xfrm>
                <a:off x="-9654174" y="3710085"/>
                <a:ext cx="7155079" cy="12711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1,1</m:t>
                          </m:r>
                        </m:sub>
                      </m:sSub>
                      <m:d>
                        <m:dPr>
                          <m:ctrlP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GB" sz="7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Θ</m:t>
                      </m:r>
                      <m:d>
                        <m:dPr>
                          <m:ctrlPr>
                            <a:rPr lang="en-GB" sz="7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7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7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en-GB" sz="7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B882566-379E-AC23-3452-D3465D48F0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9654174" y="3710085"/>
                <a:ext cx="7155079" cy="127111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A0832D1-39AB-3E00-6078-F617A0EEB972}"/>
                  </a:ext>
                </a:extLst>
              </p:cNvPr>
              <p:cNvSpPr txBox="1"/>
              <p:nvPr/>
            </p:nvSpPr>
            <p:spPr>
              <a:xfrm>
                <a:off x="-7359149" y="5060100"/>
                <a:ext cx="7155079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4800" dirty="0"/>
                  <a:t>for random </a:t>
                </a:r>
                <a14:m>
                  <m:oMath xmlns:m="http://schemas.openxmlformats.org/officeDocument/2006/math">
                    <m:r>
                      <a:rPr lang="en-GB" sz="4800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GB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sSubSup>
                      <m:sSubSupPr>
                        <m:ctrlPr>
                          <a:rPr lang="en-GB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𝔽</m:t>
                        </m:r>
                      </m:e>
                      <m:sub>
                        <m:r>
                          <a:rPr lang="en-GB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GB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GB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GB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GB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bSup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A0832D1-39AB-3E00-6078-F617A0EEB9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359149" y="5060100"/>
                <a:ext cx="7155079" cy="830997"/>
              </a:xfrm>
              <a:prstGeom prst="rect">
                <a:avLst/>
              </a:prstGeom>
              <a:blipFill>
                <a:blip r:embed="rId7"/>
                <a:stretch>
                  <a:fillRect l="-2129" t="-16912" b="-382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E853E89-A695-70CA-9AE7-DEB754F97727}"/>
                  </a:ext>
                </a:extLst>
              </p:cNvPr>
              <p:cNvSpPr txBox="1"/>
              <p:nvPr/>
            </p:nvSpPr>
            <p:spPr>
              <a:xfrm>
                <a:off x="-3973129" y="2804534"/>
                <a:ext cx="3973129" cy="12489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1,1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E853E89-A695-70CA-9AE7-DEB754F977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973129" y="2804534"/>
                <a:ext cx="3973129" cy="12489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442A5257-F804-8645-9FBF-A8454B9D12D9}"/>
              </a:ext>
            </a:extLst>
          </p:cNvPr>
          <p:cNvSpPr txBox="1"/>
          <p:nvPr/>
        </p:nvSpPr>
        <p:spPr>
          <a:xfrm>
            <a:off x="-3444106" y="3969006"/>
            <a:ext cx="39237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/>
              <a:t>two-slice</a:t>
            </a:r>
          </a:p>
          <a:p>
            <a:pPr algn="ctr"/>
            <a:r>
              <a:rPr lang="en-GB" sz="4000" dirty="0"/>
              <a:t>1+1+2</a:t>
            </a:r>
          </a:p>
        </p:txBody>
      </p:sp>
    </p:spTree>
    <p:extLst>
      <p:ext uri="{BB962C8B-B14F-4D97-AF65-F5344CB8AC3E}">
        <p14:creationId xmlns:p14="http://schemas.microsoft.com/office/powerpoint/2010/main" val="29069668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97070A-EF3C-0664-25CF-EDBD799D0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717891-41BA-3319-55AC-B66CD8F36FA4}"/>
              </a:ext>
            </a:extLst>
          </p:cNvPr>
          <p:cNvSpPr/>
          <p:nvPr/>
        </p:nvSpPr>
        <p:spPr>
          <a:xfrm>
            <a:off x="1055943" y="3743970"/>
            <a:ext cx="1800021" cy="9000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rank</a:t>
            </a:r>
            <a:endParaRPr lang="en-GB" sz="5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66516904-E3DF-528C-4363-02114D679DD1}"/>
                  </a:ext>
                </a:extLst>
              </p:cNvPr>
              <p:cNvSpPr/>
              <p:nvPr/>
            </p:nvSpPr>
            <p:spPr>
              <a:xfrm>
                <a:off x="2495960" y="3743970"/>
                <a:ext cx="1800021" cy="90001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d>
                        <m:dPr>
                          <m:ctrlPr>
                            <a:rPr lang="en-GB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</m:d>
                    </m:oMath>
                  </m:oMathPara>
                </a14:m>
                <a:endParaRPr lang="en-GB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66516904-E3DF-528C-4363-02114D679DD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960" y="3743970"/>
                <a:ext cx="1800021" cy="90001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534EAD7-D01D-CEE6-041A-60989802E94B}"/>
                  </a:ext>
                </a:extLst>
              </p:cNvPr>
              <p:cNvSpPr/>
              <p:nvPr/>
            </p:nvSpPr>
            <p:spPr>
              <a:xfrm>
                <a:off x="3935976" y="2033952"/>
                <a:ext cx="7200079" cy="432004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GB" sz="5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≔</m:t>
                      </m:r>
                      <m:func>
                        <m:funcPr>
                          <m:ctrlPr>
                            <a:rPr lang="en-US" sz="54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54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min</m:t>
                          </m:r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5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5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US" sz="5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:      =</m:t>
                              </m:r>
                              <m:nary>
                                <m:naryPr>
                                  <m:chr m:val="∑"/>
                                  <m:ctrlPr>
                                    <a:rPr lang="en-US" sz="5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sz="5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sz="5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sz="5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sup>
                                <m:e>
                                  <m:r>
                                    <a:rPr lang="en-GB" sz="5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      </m:t>
                                  </m:r>
                                </m:e>
                              </m:nary>
                            </m:e>
                          </m:d>
                        </m:e>
                      </m:func>
                    </m:oMath>
                  </m:oMathPara>
                </a14:m>
                <a:endParaRPr lang="en-GB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A534EAD7-D01D-CEE6-041A-60989802E9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5976" y="2033952"/>
                <a:ext cx="7200079" cy="43200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FAA04C2C-4E31-6BC5-ED33-3DC9073C48C1}"/>
                  </a:ext>
                </a:extLst>
              </p:cNvPr>
              <p:cNvSpPr/>
              <p:nvPr/>
            </p:nvSpPr>
            <p:spPr>
              <a:xfrm>
                <a:off x="7176012" y="3743970"/>
                <a:ext cx="900010" cy="90001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GB" sz="5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GB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FAA04C2C-4E31-6BC5-ED33-3DC9073C48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6012" y="3743970"/>
                <a:ext cx="900010" cy="90001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F202E241-0CDC-7B76-800F-C03F6C4791C0}"/>
                  </a:ext>
                </a:extLst>
              </p:cNvPr>
              <p:cNvSpPr/>
              <p:nvPr/>
            </p:nvSpPr>
            <p:spPr>
              <a:xfrm>
                <a:off x="9696040" y="3743970"/>
                <a:ext cx="900010" cy="90001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GB" sz="54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GB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F202E241-0CDC-7B76-800F-C03F6C4791C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6040" y="3743970"/>
                <a:ext cx="900010" cy="90001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>
            <a:extLst>
              <a:ext uri="{FF2B5EF4-FFF2-40B4-BE49-F238E27FC236}">
                <a16:creationId xmlns:a16="http://schemas.microsoft.com/office/drawing/2014/main" id="{81F4DA1E-2F3E-7EE7-E7A7-BB3142C0101C}"/>
              </a:ext>
            </a:extLst>
          </p:cNvPr>
          <p:cNvSpPr txBox="1"/>
          <p:nvPr/>
        </p:nvSpPr>
        <p:spPr>
          <a:xfrm>
            <a:off x="6276002" y="1313944"/>
            <a:ext cx="25200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chemeClr val="accent6"/>
                </a:solidFill>
              </a:rPr>
              <a:t>rank-1 matrices</a:t>
            </a:r>
          </a:p>
        </p:txBody>
      </p:sp>
      <p:cxnSp>
        <p:nvCxnSpPr>
          <p:cNvPr id="28" name="Connector: Curved 27">
            <a:extLst>
              <a:ext uri="{FF2B5EF4-FFF2-40B4-BE49-F238E27FC236}">
                <a16:creationId xmlns:a16="http://schemas.microsoft.com/office/drawing/2014/main" id="{3C158D0D-66A7-78CE-5CA4-C7609254D806}"/>
              </a:ext>
            </a:extLst>
          </p:cNvPr>
          <p:cNvCxnSpPr>
            <a:cxnSpLocks/>
          </p:cNvCxnSpPr>
          <p:nvPr/>
        </p:nvCxnSpPr>
        <p:spPr>
          <a:xfrm rot="16200000" flipH="1">
            <a:off x="8841032" y="2258956"/>
            <a:ext cx="1350013" cy="1080010"/>
          </a:xfrm>
          <a:prstGeom prst="curvedConnector3">
            <a:avLst>
              <a:gd name="adj1" fmla="val -1145"/>
            </a:avLst>
          </a:prstGeom>
          <a:ln w="38100">
            <a:solidFill>
              <a:schemeClr val="accent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E0A9126E-1A4C-A5D5-410C-758221DD3AC7}"/>
              </a:ext>
            </a:extLst>
          </p:cNvPr>
          <p:cNvSpPr/>
          <p:nvPr/>
        </p:nvSpPr>
        <p:spPr>
          <a:xfrm>
            <a:off x="2802007" y="189000"/>
            <a:ext cx="768010" cy="7680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6"/>
                </a:solidFill>
              </a:rPr>
              <a:t>4</a:t>
            </a:r>
            <a:endParaRPr lang="en-GB" sz="2400" dirty="0">
              <a:solidFill>
                <a:schemeClr val="accent6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33A036A-19A9-5B2A-7121-E5E99F630BCA}"/>
              </a:ext>
            </a:extLst>
          </p:cNvPr>
          <p:cNvSpPr/>
          <p:nvPr/>
        </p:nvSpPr>
        <p:spPr>
          <a:xfrm>
            <a:off x="3570017" y="189000"/>
            <a:ext cx="768010" cy="7680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6"/>
                </a:solidFill>
              </a:rPr>
              <a:t>1</a:t>
            </a:r>
            <a:endParaRPr lang="en-GB" sz="2400" dirty="0">
              <a:solidFill>
                <a:schemeClr val="accent6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0D05FA7-547B-2B38-0B2B-6A8C77CF1C1E}"/>
              </a:ext>
            </a:extLst>
          </p:cNvPr>
          <p:cNvSpPr/>
          <p:nvPr/>
        </p:nvSpPr>
        <p:spPr>
          <a:xfrm>
            <a:off x="4338026" y="189000"/>
            <a:ext cx="768010" cy="7680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6"/>
                </a:solidFill>
              </a:rPr>
              <a:t>3</a:t>
            </a:r>
            <a:endParaRPr lang="en-GB" sz="2400" dirty="0">
              <a:solidFill>
                <a:schemeClr val="accent6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3473514-7C09-125A-4A67-1E93E5D10373}"/>
              </a:ext>
            </a:extLst>
          </p:cNvPr>
          <p:cNvSpPr/>
          <p:nvPr/>
        </p:nvSpPr>
        <p:spPr>
          <a:xfrm>
            <a:off x="2226000" y="813008"/>
            <a:ext cx="768010" cy="7680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1"/>
                </a:solidFill>
              </a:rPr>
              <a:t>1</a:t>
            </a:r>
            <a:endParaRPr lang="en-GB" sz="2400" dirty="0">
              <a:solidFill>
                <a:schemeClr val="accent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C2C2EB-C0B5-9112-9F9B-8ABE037F9A0C}"/>
              </a:ext>
            </a:extLst>
          </p:cNvPr>
          <p:cNvSpPr/>
          <p:nvPr/>
        </p:nvSpPr>
        <p:spPr>
          <a:xfrm>
            <a:off x="2226000" y="1581018"/>
            <a:ext cx="768010" cy="7680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1"/>
                </a:solidFill>
              </a:rPr>
              <a:t>0</a:t>
            </a:r>
            <a:endParaRPr lang="en-GB" sz="2400" dirty="0">
              <a:solidFill>
                <a:schemeClr val="accent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1AC8990-7366-BD50-72AF-B0D0F46A21DB}"/>
              </a:ext>
            </a:extLst>
          </p:cNvPr>
          <p:cNvSpPr/>
          <p:nvPr/>
        </p:nvSpPr>
        <p:spPr>
          <a:xfrm>
            <a:off x="2226000" y="2349027"/>
            <a:ext cx="768010" cy="7680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1"/>
                </a:solidFill>
              </a:rPr>
              <a:t>2</a:t>
            </a:r>
            <a:endParaRPr lang="en-GB" sz="2400" dirty="0">
              <a:solidFill>
                <a:schemeClr val="accent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34B2923-1485-D0E5-A7D4-5618662E5621}"/>
              </a:ext>
            </a:extLst>
          </p:cNvPr>
          <p:cNvSpPr/>
          <p:nvPr/>
        </p:nvSpPr>
        <p:spPr>
          <a:xfrm>
            <a:off x="2850007" y="861008"/>
            <a:ext cx="671997" cy="671997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4</a:t>
            </a:r>
            <a:endParaRPr lang="en-GB" sz="4000" dirty="0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1ABC95E-9C2A-E75C-2B18-F9F37074F62B}"/>
              </a:ext>
            </a:extLst>
          </p:cNvPr>
          <p:cNvSpPr/>
          <p:nvPr/>
        </p:nvSpPr>
        <p:spPr>
          <a:xfrm>
            <a:off x="3618017" y="861008"/>
            <a:ext cx="671997" cy="671997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1</a:t>
            </a:r>
            <a:endParaRPr lang="en-GB" sz="4000" dirty="0"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063A828-CD79-5155-5320-2260D7831642}"/>
              </a:ext>
            </a:extLst>
          </p:cNvPr>
          <p:cNvSpPr/>
          <p:nvPr/>
        </p:nvSpPr>
        <p:spPr>
          <a:xfrm>
            <a:off x="4386026" y="861008"/>
            <a:ext cx="671997" cy="671997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3</a:t>
            </a:r>
            <a:endParaRPr lang="en-GB" sz="4000" dirty="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32800EC-65A0-526D-D3D1-57036C0ABC96}"/>
              </a:ext>
            </a:extLst>
          </p:cNvPr>
          <p:cNvSpPr/>
          <p:nvPr/>
        </p:nvSpPr>
        <p:spPr>
          <a:xfrm>
            <a:off x="2850007" y="1629018"/>
            <a:ext cx="671997" cy="671997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0</a:t>
            </a:r>
            <a:endParaRPr lang="en-GB" sz="4000" dirty="0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A963739-366C-9A45-0F4D-5DBAE5B4D461}"/>
              </a:ext>
            </a:extLst>
          </p:cNvPr>
          <p:cNvSpPr/>
          <p:nvPr/>
        </p:nvSpPr>
        <p:spPr>
          <a:xfrm>
            <a:off x="3618017" y="1629018"/>
            <a:ext cx="671997" cy="671997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0</a:t>
            </a:r>
            <a:endParaRPr lang="en-GB" sz="4000" dirty="0">
              <a:solidFill>
                <a:schemeClr val="tx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D7E666F-3B6D-E9E6-8DAD-9B3497D93728}"/>
              </a:ext>
            </a:extLst>
          </p:cNvPr>
          <p:cNvSpPr/>
          <p:nvPr/>
        </p:nvSpPr>
        <p:spPr>
          <a:xfrm>
            <a:off x="4386026" y="1629018"/>
            <a:ext cx="671997" cy="671997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0</a:t>
            </a:r>
            <a:endParaRPr lang="en-GB" sz="4000" dirty="0">
              <a:solidFill>
                <a:schemeClr val="tx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608A702-CD58-32FD-4906-C71CF8610929}"/>
              </a:ext>
            </a:extLst>
          </p:cNvPr>
          <p:cNvSpPr/>
          <p:nvPr/>
        </p:nvSpPr>
        <p:spPr>
          <a:xfrm>
            <a:off x="2850007" y="2397027"/>
            <a:ext cx="671997" cy="671997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8</a:t>
            </a:r>
            <a:endParaRPr lang="en-GB" sz="4000" dirty="0">
              <a:solidFill>
                <a:schemeClr val="tx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A739957B-3D67-E619-A7B9-62D2FCF33DA6}"/>
              </a:ext>
            </a:extLst>
          </p:cNvPr>
          <p:cNvSpPr/>
          <p:nvPr/>
        </p:nvSpPr>
        <p:spPr>
          <a:xfrm>
            <a:off x="3618017" y="2397027"/>
            <a:ext cx="671997" cy="671997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2</a:t>
            </a:r>
            <a:endParaRPr lang="en-GB" sz="4000" dirty="0">
              <a:solidFill>
                <a:schemeClr val="tx1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3D9B11D-54B7-61A3-A99F-10F482D0B298}"/>
              </a:ext>
            </a:extLst>
          </p:cNvPr>
          <p:cNvSpPr/>
          <p:nvPr/>
        </p:nvSpPr>
        <p:spPr>
          <a:xfrm>
            <a:off x="4386026" y="2397027"/>
            <a:ext cx="671997" cy="671997"/>
          </a:xfrm>
          <a:prstGeom prst="rect">
            <a:avLst/>
          </a:prstGeom>
          <a:solidFill>
            <a:schemeClr val="accent5">
              <a:lumMod val="20000"/>
              <a:lumOff val="80000"/>
              <a:alpha val="50000"/>
            </a:schemeClr>
          </a:solidFill>
          <a:ln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6</a:t>
            </a:r>
            <a:endParaRPr lang="en-GB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3860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81F23-5BF4-24E4-21D9-56AB18F219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5A7E202-5755-7735-722A-C2EE86551A2F}"/>
                  </a:ext>
                </a:extLst>
              </p:cNvPr>
              <p:cNvSpPr txBox="1"/>
              <p:nvPr/>
            </p:nvSpPr>
            <p:spPr>
              <a:xfrm>
                <a:off x="2855964" y="428651"/>
                <a:ext cx="1460698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𝒫</m:t>
                      </m:r>
                    </m:oMath>
                  </m:oMathPara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5A7E202-5755-7735-722A-C2EE86551A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964" y="428651"/>
                <a:ext cx="1460698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AE6D50C2-C9CA-4EA7-FCDF-C4F0A839867A}"/>
              </a:ext>
            </a:extLst>
          </p:cNvPr>
          <p:cNvSpPr txBox="1"/>
          <p:nvPr/>
        </p:nvSpPr>
        <p:spPr>
          <a:xfrm>
            <a:off x="2945965" y="428651"/>
            <a:ext cx="39237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7200" dirty="0"/>
              <a:t>-rank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DEFBB49-6732-BE0C-23DE-2C638F8CE215}"/>
                  </a:ext>
                </a:extLst>
              </p:cNvPr>
              <p:cNvSpPr txBox="1"/>
              <p:nvPr/>
            </p:nvSpPr>
            <p:spPr>
              <a:xfrm>
                <a:off x="5753330" y="428651"/>
                <a:ext cx="3923756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𝒫</m:t>
                          </m:r>
                        </m:sub>
                      </m:sSub>
                      <m:d>
                        <m:dPr>
                          <m:ctrlP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DEFBB49-6732-BE0C-23DE-2C638F8CE2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3330" y="428651"/>
                <a:ext cx="3923756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6F69743A-5E9B-B5BD-A357-D263DC40EEBD}"/>
              </a:ext>
            </a:extLst>
          </p:cNvPr>
          <p:cNvSpPr txBox="1"/>
          <p:nvPr/>
        </p:nvSpPr>
        <p:spPr>
          <a:xfrm>
            <a:off x="-9630107" y="458967"/>
            <a:ext cx="639007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7200" dirty="0"/>
              <a:t>two-slice rank</a:t>
            </a:r>
            <a:endParaRPr lang="en-GB" sz="72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309EE51-BA4E-68A2-D71A-4AAD17475364}"/>
                  </a:ext>
                </a:extLst>
              </p:cNvPr>
              <p:cNvSpPr txBox="1"/>
              <p:nvPr/>
            </p:nvSpPr>
            <p:spPr>
              <a:xfrm>
                <a:off x="-3923756" y="458967"/>
                <a:ext cx="3923756" cy="12489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1,1</m:t>
                          </m:r>
                        </m:sub>
                      </m:sSub>
                      <m:d>
                        <m:dPr>
                          <m:ctrlP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309EE51-BA4E-68A2-D71A-4AAD174753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923756" y="458967"/>
                <a:ext cx="3923756" cy="12489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4A91939-C87C-BCF2-D291-9DACE3878758}"/>
                  </a:ext>
                </a:extLst>
              </p:cNvPr>
              <p:cNvSpPr txBox="1"/>
              <p:nvPr/>
            </p:nvSpPr>
            <p:spPr>
              <a:xfrm>
                <a:off x="-9294171" y="2180068"/>
                <a:ext cx="6390071" cy="12489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1,1</m:t>
                          </m:r>
                        </m:sub>
                      </m:sSub>
                      <m:d>
                        <m:dPr>
                          <m:ctrlP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≲</m:t>
                      </m:r>
                      <m:r>
                        <a:rPr lang="en-GB" sz="72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  <m:d>
                        <m:dPr>
                          <m:ctrlPr>
                            <a:rPr lang="en-GB" sz="72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4A91939-C87C-BCF2-D291-9DACE38787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9294171" y="2180068"/>
                <a:ext cx="6390071" cy="12489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61B051F-24DF-F2DD-152F-9CA05CF0AA43}"/>
                  </a:ext>
                </a:extLst>
              </p:cNvPr>
              <p:cNvSpPr txBox="1"/>
              <p:nvPr/>
            </p:nvSpPr>
            <p:spPr>
              <a:xfrm>
                <a:off x="-9654174" y="3710085"/>
                <a:ext cx="7155079" cy="12711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1,1</m:t>
                          </m:r>
                        </m:sub>
                      </m:sSub>
                      <m:d>
                        <m:dPr>
                          <m:ctrlP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GB" sz="72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Θ</m:t>
                      </m:r>
                      <m:d>
                        <m:dPr>
                          <m:ctrlPr>
                            <a:rPr lang="en-GB" sz="7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7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7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en-GB" sz="7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61B051F-24DF-F2DD-152F-9CA05CF0AA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9654174" y="3710085"/>
                <a:ext cx="7155079" cy="127111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39A74AE-D86B-6478-34D8-C6F38117628B}"/>
                  </a:ext>
                </a:extLst>
              </p:cNvPr>
              <p:cNvSpPr txBox="1"/>
              <p:nvPr/>
            </p:nvSpPr>
            <p:spPr>
              <a:xfrm>
                <a:off x="-7359149" y="5060100"/>
                <a:ext cx="7155079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4800" dirty="0"/>
                  <a:t>for random </a:t>
                </a:r>
                <a14:m>
                  <m:oMath xmlns:m="http://schemas.openxmlformats.org/officeDocument/2006/math">
                    <m:r>
                      <a:rPr lang="en-GB" sz="4800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GB" sz="48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∈</m:t>
                    </m:r>
                    <m:sSubSup>
                      <m:sSubSupPr>
                        <m:ctrlPr>
                          <a:rPr lang="en-GB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GB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𝔽</m:t>
                        </m:r>
                      </m:e>
                      <m:sub>
                        <m:r>
                          <a:rPr lang="en-GB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GB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GB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GB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GB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GB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bSup>
                  </m:oMath>
                </a14:m>
                <a:endParaRPr lang="en-GB" sz="48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39A74AE-D86B-6478-34D8-C6F3811762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359149" y="5060100"/>
                <a:ext cx="7155079" cy="830997"/>
              </a:xfrm>
              <a:prstGeom prst="rect">
                <a:avLst/>
              </a:prstGeom>
              <a:blipFill>
                <a:blip r:embed="rId7"/>
                <a:stretch>
                  <a:fillRect l="-2129" t="-16912" b="-382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204BE32-FEED-276B-D59B-7A020867859B}"/>
                  </a:ext>
                </a:extLst>
              </p:cNvPr>
              <p:cNvSpPr txBox="1"/>
              <p:nvPr/>
            </p:nvSpPr>
            <p:spPr>
              <a:xfrm>
                <a:off x="3684002" y="2450901"/>
                <a:ext cx="3973129" cy="10561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60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1,1</m:t>
                          </m:r>
                        </m:sub>
                      </m:sSub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204BE32-FEED-276B-D59B-7A02086785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4002" y="2450901"/>
                <a:ext cx="3973129" cy="10561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0B2A8354-D7D1-66D4-54EE-5E7DF78EB6BE}"/>
              </a:ext>
            </a:extLst>
          </p:cNvPr>
          <p:cNvSpPr txBox="1"/>
          <p:nvPr/>
        </p:nvSpPr>
        <p:spPr>
          <a:xfrm>
            <a:off x="3665973" y="3429000"/>
            <a:ext cx="39237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/>
              <a:t>two-slice</a:t>
            </a:r>
          </a:p>
          <a:p>
            <a:pPr algn="ctr"/>
            <a:r>
              <a:rPr lang="en-GB" sz="4000" dirty="0"/>
              <a:t>1+1+2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B6EA3F9-A1F9-A022-14B1-8F11ED726A23}"/>
                  </a:ext>
                </a:extLst>
              </p:cNvPr>
              <p:cNvSpPr txBox="1"/>
              <p:nvPr/>
            </p:nvSpPr>
            <p:spPr>
              <a:xfrm>
                <a:off x="983972" y="7130953"/>
                <a:ext cx="3973129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60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B6EA3F9-A1F9-A022-14B1-8F11ED726A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972" y="7130953"/>
                <a:ext cx="3973129" cy="101566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4C8ACD3C-D7C5-8B5A-6FC5-DB7057DA4E72}"/>
              </a:ext>
            </a:extLst>
          </p:cNvPr>
          <p:cNvSpPr txBox="1"/>
          <p:nvPr/>
        </p:nvSpPr>
        <p:spPr>
          <a:xfrm>
            <a:off x="965943" y="8109052"/>
            <a:ext cx="39237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/>
              <a:t>slice</a:t>
            </a:r>
          </a:p>
          <a:p>
            <a:pPr algn="ctr"/>
            <a:r>
              <a:rPr lang="en-GB" sz="4000" dirty="0"/>
              <a:t>1+3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286F1F8-DAAE-33F4-13CE-D654F5C3CF82}"/>
                  </a:ext>
                </a:extLst>
              </p:cNvPr>
              <p:cNvSpPr txBox="1"/>
              <p:nvPr/>
            </p:nvSpPr>
            <p:spPr>
              <a:xfrm>
                <a:off x="5015988" y="7209042"/>
                <a:ext cx="3973129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60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286F1F8-DAAE-33F4-13CE-D654F5C3CF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5988" y="7209042"/>
                <a:ext cx="3973129" cy="101566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5E2FABE5-4E24-4382-69CB-9033AE58153D}"/>
              </a:ext>
            </a:extLst>
          </p:cNvPr>
          <p:cNvSpPr txBox="1"/>
          <p:nvPr/>
        </p:nvSpPr>
        <p:spPr>
          <a:xfrm>
            <a:off x="4997959" y="8187141"/>
            <a:ext cx="39237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/>
              <a:t>thick</a:t>
            </a:r>
          </a:p>
          <a:p>
            <a:pPr algn="ctr"/>
            <a:r>
              <a:rPr lang="en-GB" sz="4000" dirty="0"/>
              <a:t>2+2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24C1C17-F9BA-527C-4BC7-545D792BA80E}"/>
                  </a:ext>
                </a:extLst>
              </p:cNvPr>
              <p:cNvSpPr txBox="1"/>
              <p:nvPr/>
            </p:nvSpPr>
            <p:spPr>
              <a:xfrm>
                <a:off x="7896020" y="7479045"/>
                <a:ext cx="3973129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60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24C1C17-F9BA-527C-4BC7-545D792BA8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6020" y="7479045"/>
                <a:ext cx="3973129" cy="101566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9E42383B-63DA-9C56-D825-3BFE4AB65E65}"/>
              </a:ext>
            </a:extLst>
          </p:cNvPr>
          <p:cNvSpPr txBox="1"/>
          <p:nvPr/>
        </p:nvSpPr>
        <p:spPr>
          <a:xfrm>
            <a:off x="7877991" y="8457144"/>
            <a:ext cx="39237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/>
              <a:t>rank</a:t>
            </a:r>
          </a:p>
          <a:p>
            <a:pPr algn="ctr"/>
            <a:r>
              <a:rPr lang="en-GB" sz="4000" dirty="0"/>
              <a:t>1+1+1+1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54B808E-03EC-8C66-19CB-BBEC5B4CDC0B}"/>
                  </a:ext>
                </a:extLst>
              </p:cNvPr>
              <p:cNvSpPr txBox="1"/>
              <p:nvPr/>
            </p:nvSpPr>
            <p:spPr>
              <a:xfrm>
                <a:off x="7806019" y="7299043"/>
                <a:ext cx="1890021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72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54B808E-03EC-8C66-19CB-BBEC5B4CDC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6019" y="7299043"/>
                <a:ext cx="1890021" cy="120032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10738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9B50E8-2B0D-D455-6E48-94D5E106E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9C8E82F-0AE3-98F1-C770-7A2C730A507C}"/>
                  </a:ext>
                </a:extLst>
              </p:cNvPr>
              <p:cNvSpPr txBox="1"/>
              <p:nvPr/>
            </p:nvSpPr>
            <p:spPr>
              <a:xfrm>
                <a:off x="2855964" y="428651"/>
                <a:ext cx="1460698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𝒫</m:t>
                      </m:r>
                    </m:oMath>
                  </m:oMathPara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9C8E82F-0AE3-98F1-C770-7A2C730A50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964" y="428651"/>
                <a:ext cx="1460698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66C9033F-9AB5-6ED1-BCEE-2B35C81AE1A8}"/>
              </a:ext>
            </a:extLst>
          </p:cNvPr>
          <p:cNvSpPr txBox="1"/>
          <p:nvPr/>
        </p:nvSpPr>
        <p:spPr>
          <a:xfrm>
            <a:off x="2945965" y="428651"/>
            <a:ext cx="39237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7200" dirty="0"/>
              <a:t>-rank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AB10B11-0B53-59C1-E089-6125F0678DFC}"/>
                  </a:ext>
                </a:extLst>
              </p:cNvPr>
              <p:cNvSpPr txBox="1"/>
              <p:nvPr/>
            </p:nvSpPr>
            <p:spPr>
              <a:xfrm>
                <a:off x="5753330" y="428651"/>
                <a:ext cx="3923756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𝒫</m:t>
                          </m:r>
                        </m:sub>
                      </m:sSub>
                      <m:d>
                        <m:dPr>
                          <m:ctrlP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AB10B11-0B53-59C1-E089-6125F0678D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3330" y="428651"/>
                <a:ext cx="3923756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3B64655-302D-8918-B4D2-3F112C1F57D7}"/>
                  </a:ext>
                </a:extLst>
              </p:cNvPr>
              <p:cNvSpPr txBox="1"/>
              <p:nvPr/>
            </p:nvSpPr>
            <p:spPr>
              <a:xfrm>
                <a:off x="3684002" y="2450901"/>
                <a:ext cx="3973129" cy="10561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60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1,1</m:t>
                          </m:r>
                        </m:sub>
                      </m:sSub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3B64655-302D-8918-B4D2-3F112C1F57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4002" y="2450901"/>
                <a:ext cx="3973129" cy="10561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15E75797-E94E-7665-543B-BCCF703479E7}"/>
              </a:ext>
            </a:extLst>
          </p:cNvPr>
          <p:cNvSpPr txBox="1"/>
          <p:nvPr/>
        </p:nvSpPr>
        <p:spPr>
          <a:xfrm>
            <a:off x="3665973" y="3429000"/>
            <a:ext cx="39237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/>
              <a:t>two-slice</a:t>
            </a:r>
          </a:p>
          <a:p>
            <a:pPr algn="ctr"/>
            <a:r>
              <a:rPr lang="en-GB" sz="4000" dirty="0"/>
              <a:t>1+1+2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C9BEBBB-397C-A402-9C33-E7CB0EADA279}"/>
                  </a:ext>
                </a:extLst>
              </p:cNvPr>
              <p:cNvSpPr txBox="1"/>
              <p:nvPr/>
            </p:nvSpPr>
            <p:spPr>
              <a:xfrm>
                <a:off x="24963" y="1143224"/>
                <a:ext cx="3973129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60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C9BEBBB-397C-A402-9C33-E7CB0EADA2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63" y="1143224"/>
                <a:ext cx="3973129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FCEDB225-E916-C4FB-B66A-E060DF34617C}"/>
              </a:ext>
            </a:extLst>
          </p:cNvPr>
          <p:cNvSpPr txBox="1"/>
          <p:nvPr/>
        </p:nvSpPr>
        <p:spPr>
          <a:xfrm>
            <a:off x="6934" y="2121323"/>
            <a:ext cx="39237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/>
              <a:t>slice</a:t>
            </a:r>
          </a:p>
          <a:p>
            <a:pPr algn="ctr"/>
            <a:r>
              <a:rPr lang="en-GB" sz="4000" dirty="0"/>
              <a:t>1+3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45D653A-8D7C-2015-340E-2663E1F835F4}"/>
                  </a:ext>
                </a:extLst>
              </p:cNvPr>
              <p:cNvSpPr txBox="1"/>
              <p:nvPr/>
            </p:nvSpPr>
            <p:spPr>
              <a:xfrm>
                <a:off x="18029" y="3890917"/>
                <a:ext cx="3973129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60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45D653A-8D7C-2015-340E-2663E1F835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29" y="3890917"/>
                <a:ext cx="3973129" cy="101566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D7109E99-7A55-1344-53B5-A96AFF1CABA7}"/>
              </a:ext>
            </a:extLst>
          </p:cNvPr>
          <p:cNvSpPr txBox="1"/>
          <p:nvPr/>
        </p:nvSpPr>
        <p:spPr>
          <a:xfrm>
            <a:off x="0" y="4869016"/>
            <a:ext cx="39237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/>
              <a:t>thick</a:t>
            </a:r>
          </a:p>
          <a:p>
            <a:pPr algn="ctr"/>
            <a:r>
              <a:rPr lang="en-GB" sz="4000" dirty="0"/>
              <a:t>2+2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0364B92-E2EE-B209-F2A1-94A0470CE74A}"/>
                  </a:ext>
                </a:extLst>
              </p:cNvPr>
              <p:cNvSpPr txBox="1"/>
              <p:nvPr/>
            </p:nvSpPr>
            <p:spPr>
              <a:xfrm>
                <a:off x="8218871" y="2477477"/>
                <a:ext cx="3973129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60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0364B92-E2EE-B209-F2A1-94A0470CE7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8871" y="2477477"/>
                <a:ext cx="3973129" cy="101566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DDED5F22-91FE-1E05-769B-56B00C98142D}"/>
              </a:ext>
            </a:extLst>
          </p:cNvPr>
          <p:cNvSpPr txBox="1"/>
          <p:nvPr/>
        </p:nvSpPr>
        <p:spPr>
          <a:xfrm>
            <a:off x="8200842" y="3455576"/>
            <a:ext cx="39237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/>
              <a:t>rank</a:t>
            </a:r>
          </a:p>
          <a:p>
            <a:pPr algn="ctr"/>
            <a:r>
              <a:rPr lang="en-GB" sz="4000" dirty="0"/>
              <a:t>1+1+1+1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9875BEF-50EF-90AD-7E76-2E6F5C5186A4}"/>
                  </a:ext>
                </a:extLst>
              </p:cNvPr>
              <p:cNvSpPr txBox="1"/>
              <p:nvPr/>
            </p:nvSpPr>
            <p:spPr>
              <a:xfrm>
                <a:off x="7806019" y="7299043"/>
                <a:ext cx="1890021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72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9875BEF-50EF-90AD-7E76-2E6F5C5186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6019" y="7299043"/>
                <a:ext cx="1890021" cy="120032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83976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 advClick="0" advTm="0">
        <p159:morph option="byObject"/>
      </p:transition>
    </mc:Choice>
    <mc:Fallback xmlns="">
      <p:transition spd="slow" advClick="0" advTm="0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F215A7-58F9-CE0B-64C5-4C5E7491E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0879501-C57C-AA2D-A8AA-74DDE711E740}"/>
                  </a:ext>
                </a:extLst>
              </p:cNvPr>
              <p:cNvSpPr txBox="1"/>
              <p:nvPr/>
            </p:nvSpPr>
            <p:spPr>
              <a:xfrm>
                <a:off x="2855964" y="428651"/>
                <a:ext cx="1460698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𝒫</m:t>
                      </m:r>
                    </m:oMath>
                  </m:oMathPara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0879501-C57C-AA2D-A8AA-74DDE711E7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964" y="428651"/>
                <a:ext cx="1460698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BF3DB353-2BC6-4BCD-D7E2-0191C0DAA68F}"/>
              </a:ext>
            </a:extLst>
          </p:cNvPr>
          <p:cNvSpPr txBox="1"/>
          <p:nvPr/>
        </p:nvSpPr>
        <p:spPr>
          <a:xfrm>
            <a:off x="2945965" y="428651"/>
            <a:ext cx="39237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7200" dirty="0"/>
              <a:t>-rank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0FFC3C8-4E58-26B7-F9CF-717436565178}"/>
                  </a:ext>
                </a:extLst>
              </p:cNvPr>
              <p:cNvSpPr txBox="1"/>
              <p:nvPr/>
            </p:nvSpPr>
            <p:spPr>
              <a:xfrm>
                <a:off x="5753330" y="428651"/>
                <a:ext cx="3923756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𝒫</m:t>
                          </m:r>
                        </m:sub>
                      </m:sSub>
                      <m:d>
                        <m:dPr>
                          <m:ctrlP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0FFC3C8-4E58-26B7-F9CF-7174365651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3330" y="428651"/>
                <a:ext cx="3923756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0177C3B-970B-4F2D-1146-4730D0519CFE}"/>
                  </a:ext>
                </a:extLst>
              </p:cNvPr>
              <p:cNvSpPr txBox="1"/>
              <p:nvPr/>
            </p:nvSpPr>
            <p:spPr>
              <a:xfrm>
                <a:off x="3684002" y="2450901"/>
                <a:ext cx="3973129" cy="10561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60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1,1</m:t>
                          </m:r>
                        </m:sub>
                      </m:sSub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0177C3B-970B-4F2D-1146-4730D0519C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4002" y="2450901"/>
                <a:ext cx="3973129" cy="10561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8B0FAC0D-44FC-ACB3-F8E4-7FF795F80CB7}"/>
              </a:ext>
            </a:extLst>
          </p:cNvPr>
          <p:cNvSpPr txBox="1"/>
          <p:nvPr/>
        </p:nvSpPr>
        <p:spPr>
          <a:xfrm>
            <a:off x="3665973" y="3429000"/>
            <a:ext cx="39237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/>
              <a:t>two-slice</a:t>
            </a:r>
          </a:p>
          <a:p>
            <a:pPr algn="ctr"/>
            <a:r>
              <a:rPr lang="en-GB" sz="4000" dirty="0"/>
              <a:t>1+1+2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59EA04A-B8FB-B48C-D69A-0F87F736E130}"/>
                  </a:ext>
                </a:extLst>
              </p:cNvPr>
              <p:cNvSpPr txBox="1"/>
              <p:nvPr/>
            </p:nvSpPr>
            <p:spPr>
              <a:xfrm>
                <a:off x="24963" y="1143224"/>
                <a:ext cx="3973129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60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59EA04A-B8FB-B48C-D69A-0F87F736E1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63" y="1143224"/>
                <a:ext cx="3973129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C2C23A04-E76E-ECA9-E882-040EB4F9C9D2}"/>
              </a:ext>
            </a:extLst>
          </p:cNvPr>
          <p:cNvSpPr txBox="1"/>
          <p:nvPr/>
        </p:nvSpPr>
        <p:spPr>
          <a:xfrm>
            <a:off x="6934" y="2121323"/>
            <a:ext cx="39237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/>
              <a:t>slice</a:t>
            </a:r>
          </a:p>
          <a:p>
            <a:pPr algn="ctr"/>
            <a:r>
              <a:rPr lang="en-GB" sz="4000" dirty="0"/>
              <a:t>1+3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37048A2-1403-3905-3CB9-0AD938AEA1A1}"/>
                  </a:ext>
                </a:extLst>
              </p:cNvPr>
              <p:cNvSpPr txBox="1"/>
              <p:nvPr/>
            </p:nvSpPr>
            <p:spPr>
              <a:xfrm>
                <a:off x="18029" y="3890917"/>
                <a:ext cx="3973129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60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37048A2-1403-3905-3CB9-0AD938AEA1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29" y="3890917"/>
                <a:ext cx="3973129" cy="101566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3AD2856A-FCF7-71BA-19B0-45B6CDBFFC81}"/>
              </a:ext>
            </a:extLst>
          </p:cNvPr>
          <p:cNvSpPr txBox="1"/>
          <p:nvPr/>
        </p:nvSpPr>
        <p:spPr>
          <a:xfrm>
            <a:off x="0" y="4869016"/>
            <a:ext cx="39237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/>
              <a:t>thick</a:t>
            </a:r>
          </a:p>
          <a:p>
            <a:pPr algn="ctr"/>
            <a:r>
              <a:rPr lang="en-GB" sz="4000" dirty="0"/>
              <a:t>2+2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559A0C2-E930-C16D-38C9-74C40D39B6E8}"/>
                  </a:ext>
                </a:extLst>
              </p:cNvPr>
              <p:cNvSpPr txBox="1"/>
              <p:nvPr/>
            </p:nvSpPr>
            <p:spPr>
              <a:xfrm>
                <a:off x="8218871" y="2477477"/>
                <a:ext cx="3973129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60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559A0C2-E930-C16D-38C9-74C40D39B6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8871" y="2477477"/>
                <a:ext cx="3973129" cy="101566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495E5451-1D05-F615-6E1D-0CED0EC0ED1E}"/>
              </a:ext>
            </a:extLst>
          </p:cNvPr>
          <p:cNvSpPr txBox="1"/>
          <p:nvPr/>
        </p:nvSpPr>
        <p:spPr>
          <a:xfrm>
            <a:off x="8200842" y="3455576"/>
            <a:ext cx="39237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/>
              <a:t>rank</a:t>
            </a:r>
          </a:p>
          <a:p>
            <a:pPr algn="ctr"/>
            <a:r>
              <a:rPr lang="en-GB" sz="4000" dirty="0"/>
              <a:t>1+1+1+1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61C31CC-B7CB-0B4F-8191-CB033C3B54AD}"/>
                  </a:ext>
                </a:extLst>
              </p:cNvPr>
              <p:cNvSpPr txBox="1"/>
              <p:nvPr/>
            </p:nvSpPr>
            <p:spPr>
              <a:xfrm>
                <a:off x="7806019" y="7299043"/>
                <a:ext cx="1890021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72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61C31CC-B7CB-0B4F-8191-CB033C3B54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6019" y="7299043"/>
                <a:ext cx="1890021" cy="120032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CB56082-D27B-49BA-2DF2-BFFFF0487DCF}"/>
                  </a:ext>
                </a:extLst>
              </p:cNvPr>
              <p:cNvSpPr txBox="1"/>
              <p:nvPr/>
            </p:nvSpPr>
            <p:spPr>
              <a:xfrm rot="1187686">
                <a:off x="2349048" y="1804733"/>
                <a:ext cx="2713115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≲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CB56082-D27B-49BA-2DF2-BFFFF0487D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187686">
                <a:off x="2349048" y="1804733"/>
                <a:ext cx="2713115" cy="120032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2A5C225-5932-7859-5AF1-FA00D9D7394A}"/>
                  </a:ext>
                </a:extLst>
              </p:cNvPr>
              <p:cNvSpPr txBox="1"/>
              <p:nvPr/>
            </p:nvSpPr>
            <p:spPr>
              <a:xfrm rot="20128938">
                <a:off x="2262692" y="3933505"/>
                <a:ext cx="2713115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≲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2A5C225-5932-7859-5AF1-FA00D9D739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128938">
                <a:off x="2262692" y="3933505"/>
                <a:ext cx="2713115" cy="120032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602A617-3347-FB82-2B47-8831584FC917}"/>
                  </a:ext>
                </a:extLst>
              </p:cNvPr>
              <p:cNvSpPr txBox="1"/>
              <p:nvPr/>
            </p:nvSpPr>
            <p:spPr>
              <a:xfrm>
                <a:off x="6636006" y="2438989"/>
                <a:ext cx="2623114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≲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602A617-3347-FB82-2B47-8831584FC9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6006" y="2438989"/>
                <a:ext cx="2623114" cy="120032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9385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8A0F7E-F299-4B44-E116-26D08496B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D172055-E635-C594-2C94-DE8374C0638D}"/>
                  </a:ext>
                </a:extLst>
              </p:cNvPr>
              <p:cNvSpPr txBox="1"/>
              <p:nvPr/>
            </p:nvSpPr>
            <p:spPr>
              <a:xfrm>
                <a:off x="2855964" y="428651"/>
                <a:ext cx="1460698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𝒫</m:t>
                      </m:r>
                    </m:oMath>
                  </m:oMathPara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D172055-E635-C594-2C94-DE8374C063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964" y="428651"/>
                <a:ext cx="1460698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80B052DB-FE06-2AB3-4735-F8388DE7E6F3}"/>
              </a:ext>
            </a:extLst>
          </p:cNvPr>
          <p:cNvSpPr txBox="1"/>
          <p:nvPr/>
        </p:nvSpPr>
        <p:spPr>
          <a:xfrm>
            <a:off x="2945965" y="428651"/>
            <a:ext cx="39237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7200" dirty="0"/>
              <a:t>-rank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7A945B4-8C75-FAA0-C59D-48ACC0DB92A4}"/>
                  </a:ext>
                </a:extLst>
              </p:cNvPr>
              <p:cNvSpPr txBox="1"/>
              <p:nvPr/>
            </p:nvSpPr>
            <p:spPr>
              <a:xfrm>
                <a:off x="5753330" y="428651"/>
                <a:ext cx="3923756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𝒫</m:t>
                          </m:r>
                        </m:sub>
                      </m:sSub>
                      <m:d>
                        <m:dPr>
                          <m:ctrlP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7A945B4-8C75-FAA0-C59D-48ACC0DB92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3330" y="428651"/>
                <a:ext cx="3923756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1E683F6-345D-E14B-598D-2CAA111F8F96}"/>
                  </a:ext>
                </a:extLst>
              </p:cNvPr>
              <p:cNvSpPr txBox="1"/>
              <p:nvPr/>
            </p:nvSpPr>
            <p:spPr>
              <a:xfrm>
                <a:off x="3684002" y="2450901"/>
                <a:ext cx="3973129" cy="10561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60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1,1</m:t>
                          </m:r>
                        </m:sub>
                      </m:sSub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1E683F6-345D-E14B-598D-2CAA111F8F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4002" y="2450901"/>
                <a:ext cx="3973129" cy="10561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15982B83-E9D6-3CC5-0C1A-D6F9F68ABDB4}"/>
              </a:ext>
            </a:extLst>
          </p:cNvPr>
          <p:cNvSpPr txBox="1"/>
          <p:nvPr/>
        </p:nvSpPr>
        <p:spPr>
          <a:xfrm>
            <a:off x="3665973" y="3429000"/>
            <a:ext cx="39237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/>
              <a:t>two-slice</a:t>
            </a:r>
          </a:p>
          <a:p>
            <a:pPr algn="ctr"/>
            <a:r>
              <a:rPr lang="en-GB" sz="4000" dirty="0"/>
              <a:t>1+1+2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3AEC37C-CA81-AB38-26BB-87B25FB9245F}"/>
                  </a:ext>
                </a:extLst>
              </p:cNvPr>
              <p:cNvSpPr txBox="1"/>
              <p:nvPr/>
            </p:nvSpPr>
            <p:spPr>
              <a:xfrm>
                <a:off x="24963" y="1143224"/>
                <a:ext cx="3973129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60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3AEC37C-CA81-AB38-26BB-87B25FB924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63" y="1143224"/>
                <a:ext cx="3973129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E6A01FC6-BF75-EBA4-214E-61503A309FB1}"/>
              </a:ext>
            </a:extLst>
          </p:cNvPr>
          <p:cNvSpPr txBox="1"/>
          <p:nvPr/>
        </p:nvSpPr>
        <p:spPr>
          <a:xfrm>
            <a:off x="6934" y="2121323"/>
            <a:ext cx="39237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/>
              <a:t>slice</a:t>
            </a:r>
          </a:p>
          <a:p>
            <a:pPr algn="ctr"/>
            <a:r>
              <a:rPr lang="en-GB" sz="4000" dirty="0"/>
              <a:t>1+3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F29E805-5E14-1AF3-5218-C78F9C592CEC}"/>
                  </a:ext>
                </a:extLst>
              </p:cNvPr>
              <p:cNvSpPr txBox="1"/>
              <p:nvPr/>
            </p:nvSpPr>
            <p:spPr>
              <a:xfrm>
                <a:off x="18029" y="3890917"/>
                <a:ext cx="3973129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60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F29E805-5E14-1AF3-5218-C78F9C592C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29" y="3890917"/>
                <a:ext cx="3973129" cy="101566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D1BF9F52-C450-7E26-D0E7-741E6E4FE9F7}"/>
              </a:ext>
            </a:extLst>
          </p:cNvPr>
          <p:cNvSpPr txBox="1"/>
          <p:nvPr/>
        </p:nvSpPr>
        <p:spPr>
          <a:xfrm>
            <a:off x="0" y="4869016"/>
            <a:ext cx="39237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/>
              <a:t>thick</a:t>
            </a:r>
          </a:p>
          <a:p>
            <a:pPr algn="ctr"/>
            <a:r>
              <a:rPr lang="en-GB" sz="4000" dirty="0"/>
              <a:t>2+2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AFDE59B-2B67-8AF9-3D92-F33C5434AB69}"/>
                  </a:ext>
                </a:extLst>
              </p:cNvPr>
              <p:cNvSpPr txBox="1"/>
              <p:nvPr/>
            </p:nvSpPr>
            <p:spPr>
              <a:xfrm>
                <a:off x="8218871" y="2477477"/>
                <a:ext cx="3973129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60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AFDE59B-2B67-8AF9-3D92-F33C5434AB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8871" y="2477477"/>
                <a:ext cx="3973129" cy="101566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C229F4CE-0F86-2FA7-5010-332BE3E29973}"/>
              </a:ext>
            </a:extLst>
          </p:cNvPr>
          <p:cNvSpPr txBox="1"/>
          <p:nvPr/>
        </p:nvSpPr>
        <p:spPr>
          <a:xfrm>
            <a:off x="8200842" y="3455576"/>
            <a:ext cx="39237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/>
              <a:t>rank</a:t>
            </a:r>
          </a:p>
          <a:p>
            <a:pPr algn="ctr"/>
            <a:r>
              <a:rPr lang="en-GB" sz="4000" dirty="0"/>
              <a:t>1+1+1+1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3186E05-0173-DFA3-A59F-B084E4B045F2}"/>
                  </a:ext>
                </a:extLst>
              </p:cNvPr>
              <p:cNvSpPr txBox="1"/>
              <p:nvPr/>
            </p:nvSpPr>
            <p:spPr>
              <a:xfrm>
                <a:off x="7176012" y="2438989"/>
                <a:ext cx="1890021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72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3186E05-0173-DFA3-A59F-B084E4B045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6012" y="2438989"/>
                <a:ext cx="1890021" cy="120032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E95C5B6-4293-F88B-D842-54D7EB771E08}"/>
                  </a:ext>
                </a:extLst>
              </p:cNvPr>
              <p:cNvSpPr txBox="1"/>
              <p:nvPr/>
            </p:nvSpPr>
            <p:spPr>
              <a:xfrm rot="1187686">
                <a:off x="2349048" y="1804733"/>
                <a:ext cx="2713115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≲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E95C5B6-4293-F88B-D842-54D7EB771E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187686">
                <a:off x="2349048" y="1804733"/>
                <a:ext cx="2713115" cy="120032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036489D-C4E4-A860-AA3A-0EEF51B656D8}"/>
                  </a:ext>
                </a:extLst>
              </p:cNvPr>
              <p:cNvSpPr txBox="1"/>
              <p:nvPr/>
            </p:nvSpPr>
            <p:spPr>
              <a:xfrm rot="20128938">
                <a:off x="2262692" y="3933505"/>
                <a:ext cx="2713115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≲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036489D-C4E4-A860-AA3A-0EEF51B656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128938">
                <a:off x="2262692" y="3933505"/>
                <a:ext cx="2713115" cy="120032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EF825DD-624F-2298-AB97-AD7ADE6877E6}"/>
                  </a:ext>
                </a:extLst>
              </p:cNvPr>
              <p:cNvSpPr txBox="1"/>
              <p:nvPr/>
            </p:nvSpPr>
            <p:spPr>
              <a:xfrm>
                <a:off x="5722911" y="2438989"/>
                <a:ext cx="2623114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≲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EF825DD-624F-2298-AB97-AD7ADE6877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2911" y="2438989"/>
                <a:ext cx="2623114" cy="120032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D528688-9A01-2DD5-C3D2-E9BAFDCB1890}"/>
                  </a:ext>
                </a:extLst>
              </p:cNvPr>
              <p:cNvSpPr txBox="1"/>
              <p:nvPr/>
            </p:nvSpPr>
            <p:spPr>
              <a:xfrm>
                <a:off x="7792934" y="2438989"/>
                <a:ext cx="2623114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≲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D528688-9A01-2DD5-C3D2-E9BAFDCB18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2934" y="2438989"/>
                <a:ext cx="2623114" cy="120032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15962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43B7CA-B803-EC13-7D55-97CC346E5A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90921EF-2E5B-1C49-0DF4-2F731796387D}"/>
                  </a:ext>
                </a:extLst>
              </p:cNvPr>
              <p:cNvSpPr txBox="1"/>
              <p:nvPr/>
            </p:nvSpPr>
            <p:spPr>
              <a:xfrm>
                <a:off x="2855964" y="428651"/>
                <a:ext cx="1460698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𝒫</m:t>
                      </m:r>
                    </m:oMath>
                  </m:oMathPara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90921EF-2E5B-1C49-0DF4-2F73179638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964" y="428651"/>
                <a:ext cx="1460698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2CCF274E-398D-336A-1D08-CEADF765121C}"/>
              </a:ext>
            </a:extLst>
          </p:cNvPr>
          <p:cNvSpPr txBox="1"/>
          <p:nvPr/>
        </p:nvSpPr>
        <p:spPr>
          <a:xfrm>
            <a:off x="2945965" y="428651"/>
            <a:ext cx="39237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7200" dirty="0"/>
              <a:t>-rank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2D7EF6C-AC93-6939-A912-13998FE7C7A3}"/>
                  </a:ext>
                </a:extLst>
              </p:cNvPr>
              <p:cNvSpPr txBox="1"/>
              <p:nvPr/>
            </p:nvSpPr>
            <p:spPr>
              <a:xfrm>
                <a:off x="5753330" y="428651"/>
                <a:ext cx="3923756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𝒫</m:t>
                          </m:r>
                        </m:sub>
                      </m:sSub>
                      <m:d>
                        <m:dPr>
                          <m:ctrlP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2D7EF6C-AC93-6939-A912-13998FE7C7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3330" y="428651"/>
                <a:ext cx="3923756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C407C48-A6AC-5C40-DC4A-136F1D5E2B41}"/>
                  </a:ext>
                </a:extLst>
              </p:cNvPr>
              <p:cNvSpPr txBox="1"/>
              <p:nvPr/>
            </p:nvSpPr>
            <p:spPr>
              <a:xfrm>
                <a:off x="3684002" y="2450901"/>
                <a:ext cx="3973129" cy="10561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60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1,1</m:t>
                          </m:r>
                        </m:sub>
                      </m:sSub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C407C48-A6AC-5C40-DC4A-136F1D5E2B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4002" y="2450901"/>
                <a:ext cx="3973129" cy="10561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E07C84F4-4EA5-008A-74E7-7FFB7808621A}"/>
              </a:ext>
            </a:extLst>
          </p:cNvPr>
          <p:cNvSpPr txBox="1"/>
          <p:nvPr/>
        </p:nvSpPr>
        <p:spPr>
          <a:xfrm>
            <a:off x="3665973" y="3429000"/>
            <a:ext cx="39237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/>
              <a:t>two-slice</a:t>
            </a:r>
          </a:p>
          <a:p>
            <a:pPr algn="ctr"/>
            <a:r>
              <a:rPr lang="en-GB" sz="4000" dirty="0"/>
              <a:t>1+1+2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625F64D-D600-6DB8-64A8-9BCDCD47FF87}"/>
                  </a:ext>
                </a:extLst>
              </p:cNvPr>
              <p:cNvSpPr txBox="1"/>
              <p:nvPr/>
            </p:nvSpPr>
            <p:spPr>
              <a:xfrm>
                <a:off x="24963" y="1143224"/>
                <a:ext cx="3973129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60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625F64D-D600-6DB8-64A8-9BCDCD47FF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63" y="1143224"/>
                <a:ext cx="3973129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77D3605B-F5F6-25ED-C696-F5DEBF4D854F}"/>
              </a:ext>
            </a:extLst>
          </p:cNvPr>
          <p:cNvSpPr txBox="1"/>
          <p:nvPr/>
        </p:nvSpPr>
        <p:spPr>
          <a:xfrm>
            <a:off x="6934" y="2121323"/>
            <a:ext cx="39237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/>
              <a:t>slice</a:t>
            </a:r>
          </a:p>
          <a:p>
            <a:pPr algn="ctr"/>
            <a:r>
              <a:rPr lang="en-GB" sz="4000" dirty="0"/>
              <a:t>1+3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6006420-4161-FB16-7F06-46B29457F2D9}"/>
                  </a:ext>
                </a:extLst>
              </p:cNvPr>
              <p:cNvSpPr txBox="1"/>
              <p:nvPr/>
            </p:nvSpPr>
            <p:spPr>
              <a:xfrm>
                <a:off x="18029" y="3890917"/>
                <a:ext cx="3973129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60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6006420-4161-FB16-7F06-46B29457F2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29" y="3890917"/>
                <a:ext cx="3973129" cy="101566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9822E1D1-8298-C7D1-4603-6C5642AB5FFA}"/>
              </a:ext>
            </a:extLst>
          </p:cNvPr>
          <p:cNvSpPr txBox="1"/>
          <p:nvPr/>
        </p:nvSpPr>
        <p:spPr>
          <a:xfrm>
            <a:off x="0" y="4869016"/>
            <a:ext cx="39237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/>
              <a:t>thick</a:t>
            </a:r>
          </a:p>
          <a:p>
            <a:pPr algn="ctr"/>
            <a:r>
              <a:rPr lang="en-GB" sz="4000" dirty="0"/>
              <a:t>2+2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47F32B0-098B-C9A6-ECC5-1F1D7249DFA9}"/>
                  </a:ext>
                </a:extLst>
              </p:cNvPr>
              <p:cNvSpPr txBox="1"/>
              <p:nvPr/>
            </p:nvSpPr>
            <p:spPr>
              <a:xfrm>
                <a:off x="8218871" y="2477477"/>
                <a:ext cx="3973129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60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47F32B0-098B-C9A6-ECC5-1F1D7249DF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8871" y="2477477"/>
                <a:ext cx="3973129" cy="101566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3ED094C2-4B22-4228-57C3-43BE9468BAE9}"/>
              </a:ext>
            </a:extLst>
          </p:cNvPr>
          <p:cNvSpPr txBox="1"/>
          <p:nvPr/>
        </p:nvSpPr>
        <p:spPr>
          <a:xfrm>
            <a:off x="8200842" y="3455576"/>
            <a:ext cx="39237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/>
              <a:t>rank</a:t>
            </a:r>
          </a:p>
          <a:p>
            <a:pPr algn="ctr"/>
            <a:r>
              <a:rPr lang="en-GB" sz="4000" dirty="0"/>
              <a:t>1+1+1+1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26FA04E-501A-7BFE-5B0B-8ADB98BB22F6}"/>
                  </a:ext>
                </a:extLst>
              </p:cNvPr>
              <p:cNvSpPr txBox="1"/>
              <p:nvPr/>
            </p:nvSpPr>
            <p:spPr>
              <a:xfrm>
                <a:off x="7176012" y="2438989"/>
                <a:ext cx="1890021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72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26FA04E-501A-7BFE-5B0B-8ADB98BB22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6012" y="2438989"/>
                <a:ext cx="1890021" cy="120032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061E489-A80A-9EB5-7A0F-0C567FB355F5}"/>
                  </a:ext>
                </a:extLst>
              </p:cNvPr>
              <p:cNvSpPr txBox="1"/>
              <p:nvPr/>
            </p:nvSpPr>
            <p:spPr>
              <a:xfrm rot="1187686">
                <a:off x="1629039" y="1422912"/>
                <a:ext cx="2713115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≲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061E489-A80A-9EB5-7A0F-0C567FB355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187686">
                <a:off x="1629039" y="1422912"/>
                <a:ext cx="2713115" cy="120032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BE12837-0E66-01AC-72AA-96B613EC615D}"/>
                  </a:ext>
                </a:extLst>
              </p:cNvPr>
              <p:cNvSpPr txBox="1"/>
              <p:nvPr/>
            </p:nvSpPr>
            <p:spPr>
              <a:xfrm rot="20128938">
                <a:off x="2262692" y="3933505"/>
                <a:ext cx="2713115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≲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BE12837-0E66-01AC-72AA-96B613EC61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128938">
                <a:off x="2262692" y="3933505"/>
                <a:ext cx="2713115" cy="120032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E6D5146-2B17-15E0-F08F-665A782C5950}"/>
                  </a:ext>
                </a:extLst>
              </p:cNvPr>
              <p:cNvSpPr txBox="1"/>
              <p:nvPr/>
            </p:nvSpPr>
            <p:spPr>
              <a:xfrm>
                <a:off x="5722911" y="2438989"/>
                <a:ext cx="2623114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≲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E6D5146-2B17-15E0-F08F-665A782C59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2911" y="2438989"/>
                <a:ext cx="2623114" cy="120032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C3F7B7B-FB29-8981-A58E-10763163D9EB}"/>
                  </a:ext>
                </a:extLst>
              </p:cNvPr>
              <p:cNvSpPr txBox="1"/>
              <p:nvPr/>
            </p:nvSpPr>
            <p:spPr>
              <a:xfrm>
                <a:off x="7792934" y="2438989"/>
                <a:ext cx="2623114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≲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C3F7B7B-FB29-8981-A58E-10763163D9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2934" y="2438989"/>
                <a:ext cx="2623114" cy="120032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AB6763D-8543-EAE2-C357-6226C9A66093}"/>
                  </a:ext>
                </a:extLst>
              </p:cNvPr>
              <p:cNvSpPr txBox="1"/>
              <p:nvPr/>
            </p:nvSpPr>
            <p:spPr>
              <a:xfrm rot="1187686">
                <a:off x="2889054" y="1872917"/>
                <a:ext cx="2713115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≲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AB6763D-8543-EAE2-C357-6226C9A660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187686">
                <a:off x="2889054" y="1872917"/>
                <a:ext cx="2713115" cy="120032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4527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707025-ED8A-0A42-75FB-3476C09C89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2FCB6638-472F-BBFB-8BED-1D67F8BAB106}"/>
              </a:ext>
            </a:extLst>
          </p:cNvPr>
          <p:cNvSpPr/>
          <p:nvPr/>
        </p:nvSpPr>
        <p:spPr>
          <a:xfrm>
            <a:off x="695940" y="3879005"/>
            <a:ext cx="2430027" cy="2430027"/>
          </a:xfrm>
          <a:prstGeom prst="ellipse">
            <a:avLst/>
          </a:prstGeom>
          <a:solidFill>
            <a:srgbClr val="F9DDD4">
              <a:alpha val="25098"/>
            </a:srgbClr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899B6911-9668-788C-90CB-FB90C5E0DF48}"/>
              </a:ext>
            </a:extLst>
          </p:cNvPr>
          <p:cNvSpPr/>
          <p:nvPr/>
        </p:nvSpPr>
        <p:spPr>
          <a:xfrm>
            <a:off x="4475982" y="2438989"/>
            <a:ext cx="2430027" cy="2430027"/>
          </a:xfrm>
          <a:prstGeom prst="ellipse">
            <a:avLst/>
          </a:prstGeom>
          <a:solidFill>
            <a:srgbClr val="F9DDD4">
              <a:alpha val="25098"/>
            </a:srgbClr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FF2AFD0-F7D1-05D4-E709-607C284FE052}"/>
                  </a:ext>
                </a:extLst>
              </p:cNvPr>
              <p:cNvSpPr txBox="1"/>
              <p:nvPr/>
            </p:nvSpPr>
            <p:spPr>
              <a:xfrm>
                <a:off x="2855964" y="428651"/>
                <a:ext cx="1460698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𝒫</m:t>
                      </m:r>
                    </m:oMath>
                  </m:oMathPara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FF2AFD0-F7D1-05D4-E709-607C284FE0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964" y="428651"/>
                <a:ext cx="1460698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22E7AA8F-4EA2-80EC-D6FC-F19F23F0DFF4}"/>
              </a:ext>
            </a:extLst>
          </p:cNvPr>
          <p:cNvSpPr txBox="1"/>
          <p:nvPr/>
        </p:nvSpPr>
        <p:spPr>
          <a:xfrm>
            <a:off x="2945965" y="428651"/>
            <a:ext cx="39237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7200" dirty="0"/>
              <a:t>-rank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4933F8C-0754-26AE-4BDD-2AA96C7E61F6}"/>
                  </a:ext>
                </a:extLst>
              </p:cNvPr>
              <p:cNvSpPr txBox="1"/>
              <p:nvPr/>
            </p:nvSpPr>
            <p:spPr>
              <a:xfrm>
                <a:off x="5753330" y="428651"/>
                <a:ext cx="3923756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𝒫</m:t>
                          </m:r>
                        </m:sub>
                      </m:sSub>
                      <m:d>
                        <m:dPr>
                          <m:ctrlP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4933F8C-0754-26AE-4BDD-2AA96C7E61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3330" y="428651"/>
                <a:ext cx="3923756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AD6DD45-EFBD-E572-1D70-92541140A3D3}"/>
                  </a:ext>
                </a:extLst>
              </p:cNvPr>
              <p:cNvSpPr txBox="1"/>
              <p:nvPr/>
            </p:nvSpPr>
            <p:spPr>
              <a:xfrm>
                <a:off x="3684002" y="2450901"/>
                <a:ext cx="3973129" cy="10561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60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1,1</m:t>
                          </m:r>
                        </m:sub>
                      </m:sSub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AD6DD45-EFBD-E572-1D70-92541140A3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4002" y="2450901"/>
                <a:ext cx="3973129" cy="10561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D55BE5EB-5363-ABFD-8C3C-47AFB84FA826}"/>
              </a:ext>
            </a:extLst>
          </p:cNvPr>
          <p:cNvSpPr txBox="1"/>
          <p:nvPr/>
        </p:nvSpPr>
        <p:spPr>
          <a:xfrm>
            <a:off x="3665973" y="3429000"/>
            <a:ext cx="39237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/>
              <a:t>two-slice</a:t>
            </a:r>
          </a:p>
          <a:p>
            <a:pPr algn="ctr"/>
            <a:r>
              <a:rPr lang="en-GB" sz="4000" dirty="0"/>
              <a:t>1+1+2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109323B-0793-4A78-73B9-72FD41505642}"/>
                  </a:ext>
                </a:extLst>
              </p:cNvPr>
              <p:cNvSpPr txBox="1"/>
              <p:nvPr/>
            </p:nvSpPr>
            <p:spPr>
              <a:xfrm>
                <a:off x="24963" y="1143224"/>
                <a:ext cx="3973129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60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1109323B-0793-4A78-73B9-72FD415056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63" y="1143224"/>
                <a:ext cx="3973129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63A486E1-E5CC-00C5-0CD5-3F90E4DA82F1}"/>
              </a:ext>
            </a:extLst>
          </p:cNvPr>
          <p:cNvSpPr txBox="1"/>
          <p:nvPr/>
        </p:nvSpPr>
        <p:spPr>
          <a:xfrm>
            <a:off x="6934" y="2121323"/>
            <a:ext cx="39237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/>
              <a:t>slice</a:t>
            </a:r>
          </a:p>
          <a:p>
            <a:pPr algn="ctr"/>
            <a:r>
              <a:rPr lang="en-GB" sz="4000" dirty="0"/>
              <a:t>1+3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6ABB0EA-AF43-4F58-3F54-A6E3C8FE58D1}"/>
                  </a:ext>
                </a:extLst>
              </p:cNvPr>
              <p:cNvSpPr txBox="1"/>
              <p:nvPr/>
            </p:nvSpPr>
            <p:spPr>
              <a:xfrm>
                <a:off x="18029" y="3890917"/>
                <a:ext cx="3973129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60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6ABB0EA-AF43-4F58-3F54-A6E3C8FE58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29" y="3890917"/>
                <a:ext cx="3973129" cy="101566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3152CF75-EC2B-0213-7D39-6104DF7E238F}"/>
              </a:ext>
            </a:extLst>
          </p:cNvPr>
          <p:cNvSpPr txBox="1"/>
          <p:nvPr/>
        </p:nvSpPr>
        <p:spPr>
          <a:xfrm>
            <a:off x="0" y="4869016"/>
            <a:ext cx="39237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/>
              <a:t>thick</a:t>
            </a:r>
          </a:p>
          <a:p>
            <a:pPr algn="ctr"/>
            <a:r>
              <a:rPr lang="en-GB" sz="4000" dirty="0"/>
              <a:t>2+2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11DC890-3833-0E6D-9D27-39EDAE0E18F1}"/>
                  </a:ext>
                </a:extLst>
              </p:cNvPr>
              <p:cNvSpPr txBox="1"/>
              <p:nvPr/>
            </p:nvSpPr>
            <p:spPr>
              <a:xfrm>
                <a:off x="8218871" y="2477477"/>
                <a:ext cx="3973129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60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11DC890-3833-0E6D-9D27-39EDAE0E18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8871" y="2477477"/>
                <a:ext cx="3973129" cy="101566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885048CF-54BA-E9F9-7C34-640FB13C1004}"/>
              </a:ext>
            </a:extLst>
          </p:cNvPr>
          <p:cNvSpPr txBox="1"/>
          <p:nvPr/>
        </p:nvSpPr>
        <p:spPr>
          <a:xfrm>
            <a:off x="8200842" y="3455576"/>
            <a:ext cx="39237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/>
              <a:t>rank</a:t>
            </a:r>
          </a:p>
          <a:p>
            <a:pPr algn="ctr"/>
            <a:r>
              <a:rPr lang="en-GB" sz="4000" dirty="0"/>
              <a:t>1+1+1+1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2D2A68C-8DF3-9952-3158-EE39207B1D2A}"/>
                  </a:ext>
                </a:extLst>
              </p:cNvPr>
              <p:cNvSpPr txBox="1"/>
              <p:nvPr/>
            </p:nvSpPr>
            <p:spPr>
              <a:xfrm>
                <a:off x="7176012" y="2438989"/>
                <a:ext cx="1890021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72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2D2A68C-8DF3-9952-3158-EE39207B1D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6012" y="2438989"/>
                <a:ext cx="1890021" cy="120032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41F447D-8C16-E8CA-F471-ADDB7808FB31}"/>
                  </a:ext>
                </a:extLst>
              </p:cNvPr>
              <p:cNvSpPr txBox="1"/>
              <p:nvPr/>
            </p:nvSpPr>
            <p:spPr>
              <a:xfrm rot="1187686">
                <a:off x="1629039" y="1422912"/>
                <a:ext cx="2713115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≲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41F447D-8C16-E8CA-F471-ADDB7808FB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187686">
                <a:off x="1629039" y="1422912"/>
                <a:ext cx="2713115" cy="120032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DF04DF3-C7FA-FAD4-E4E4-D51165B63152}"/>
                  </a:ext>
                </a:extLst>
              </p:cNvPr>
              <p:cNvSpPr txBox="1"/>
              <p:nvPr/>
            </p:nvSpPr>
            <p:spPr>
              <a:xfrm rot="20128938">
                <a:off x="2262692" y="3933505"/>
                <a:ext cx="2713115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≲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DF04DF3-C7FA-FAD4-E4E4-D51165B631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128938">
                <a:off x="2262692" y="3933505"/>
                <a:ext cx="2713115" cy="120032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1A2270C-2655-21D7-023F-F9EE775CA405}"/>
                  </a:ext>
                </a:extLst>
              </p:cNvPr>
              <p:cNvSpPr txBox="1"/>
              <p:nvPr/>
            </p:nvSpPr>
            <p:spPr>
              <a:xfrm>
                <a:off x="5722911" y="2438989"/>
                <a:ext cx="2623114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≲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1A2270C-2655-21D7-023F-F9EE775CA4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2911" y="2438989"/>
                <a:ext cx="2623114" cy="120032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49882AC-5920-D7CE-007E-9541A39A6606}"/>
                  </a:ext>
                </a:extLst>
              </p:cNvPr>
              <p:cNvSpPr txBox="1"/>
              <p:nvPr/>
            </p:nvSpPr>
            <p:spPr>
              <a:xfrm>
                <a:off x="7792934" y="2438989"/>
                <a:ext cx="2623114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≲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D49882AC-5920-D7CE-007E-9541A39A66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2934" y="2438989"/>
                <a:ext cx="2623114" cy="120032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AC78404-16CB-B34B-B9A0-9277C16ABD0C}"/>
                  </a:ext>
                </a:extLst>
              </p:cNvPr>
              <p:cNvSpPr txBox="1"/>
              <p:nvPr/>
            </p:nvSpPr>
            <p:spPr>
              <a:xfrm rot="1187686">
                <a:off x="2889054" y="1872917"/>
                <a:ext cx="2713115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≲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AC78404-16CB-B34B-B9A0-9277C16ABD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187686">
                <a:off x="2889054" y="1872917"/>
                <a:ext cx="2713115" cy="120032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13399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16EEB-9F4B-D32D-1EEB-9A99449EC6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47E98507-D3B3-ED88-38AA-4B493C41B764}"/>
              </a:ext>
            </a:extLst>
          </p:cNvPr>
          <p:cNvSpPr txBox="1"/>
          <p:nvPr/>
        </p:nvSpPr>
        <p:spPr>
          <a:xfrm>
            <a:off x="1066927" y="3189313"/>
            <a:ext cx="392375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dirty="0"/>
              <a:t>slice</a:t>
            </a:r>
          </a:p>
          <a:p>
            <a:pPr algn="ctr"/>
            <a:r>
              <a:rPr lang="en-GB" sz="5400" dirty="0"/>
              <a:t>1+3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E82CFA7-0043-7211-197E-96072A2E846C}"/>
              </a:ext>
            </a:extLst>
          </p:cNvPr>
          <p:cNvSpPr txBox="1"/>
          <p:nvPr/>
        </p:nvSpPr>
        <p:spPr>
          <a:xfrm>
            <a:off x="4655984" y="2528990"/>
            <a:ext cx="720008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i="1" dirty="0"/>
              <a:t>explicit </a:t>
            </a:r>
            <a:r>
              <a:rPr lang="en-GB" sz="5400" dirty="0"/>
              <a:t>combinatorial interpretation</a:t>
            </a:r>
            <a:endParaRPr lang="en-GB" sz="5400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110712B-15D0-A84B-FB1B-DB9BA5B62425}"/>
                  </a:ext>
                </a:extLst>
              </p:cNvPr>
              <p:cNvSpPr txBox="1"/>
              <p:nvPr/>
            </p:nvSpPr>
            <p:spPr>
              <a:xfrm>
                <a:off x="1042859" y="1898983"/>
                <a:ext cx="3973129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110712B-15D0-A84B-FB1B-DB9BA5B624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859" y="1898983"/>
                <a:ext cx="3973129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17300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E11857A-31C5-E7CB-16CC-768CD340FCA8}"/>
              </a:ext>
            </a:extLst>
          </p:cNvPr>
          <p:cNvSpPr txBox="1"/>
          <p:nvPr/>
        </p:nvSpPr>
        <p:spPr>
          <a:xfrm>
            <a:off x="1235946" y="368966"/>
            <a:ext cx="639007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7200" dirty="0"/>
              <a:t>two-slice rank</a:t>
            </a:r>
            <a:endParaRPr lang="en-GB" sz="72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EEA54DD-9216-A8CF-FD6A-C524C2006A2A}"/>
                  </a:ext>
                </a:extLst>
              </p:cNvPr>
              <p:cNvSpPr txBox="1"/>
              <p:nvPr/>
            </p:nvSpPr>
            <p:spPr>
              <a:xfrm>
                <a:off x="6942297" y="368966"/>
                <a:ext cx="3923756" cy="12489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1,1</m:t>
                          </m:r>
                        </m:sub>
                      </m:sSub>
                      <m:d>
                        <m:dPr>
                          <m:ctrlP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EEA54DD-9216-A8CF-FD6A-C524C2006A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2297" y="368966"/>
                <a:ext cx="3923756" cy="12489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4B651B3-EABC-E5B2-4C1A-2AD4D8C55FF9}"/>
                  </a:ext>
                </a:extLst>
              </p:cNvPr>
              <p:cNvSpPr txBox="1"/>
              <p:nvPr/>
            </p:nvSpPr>
            <p:spPr>
              <a:xfrm>
                <a:off x="2900964" y="2348988"/>
                <a:ext cx="6390071" cy="12489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1,1</m:t>
                          </m:r>
                        </m:sub>
                      </m:sSub>
                      <m:d>
                        <m:dPr>
                          <m:ctrlP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≲</m:t>
                      </m:r>
                      <m:r>
                        <a:rPr lang="en-GB" sz="72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  <m:d>
                        <m:dPr>
                          <m:ctrlPr>
                            <a:rPr lang="en-GB" sz="72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4B651B3-EABC-E5B2-4C1A-2AD4D8C55F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0964" y="2348988"/>
                <a:ext cx="6390071" cy="12489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BE35B703-2675-7E7F-E397-8CB14C50FECC}"/>
              </a:ext>
            </a:extLst>
          </p:cNvPr>
          <p:cNvSpPr txBox="1"/>
          <p:nvPr/>
        </p:nvSpPr>
        <p:spPr>
          <a:xfrm>
            <a:off x="515938" y="4014700"/>
            <a:ext cx="720008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i="1" dirty="0"/>
              <a:t>How can we lower bound it?</a:t>
            </a:r>
          </a:p>
        </p:txBody>
      </p:sp>
    </p:spTree>
    <p:extLst>
      <p:ext uri="{BB962C8B-B14F-4D97-AF65-F5344CB8AC3E}">
        <p14:creationId xmlns:p14="http://schemas.microsoft.com/office/powerpoint/2010/main" val="38405439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86AD1F-7851-E0CE-4B4D-283D3E4EA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B2F55D0-88CB-E284-0AC8-B6AC1479F09D}"/>
              </a:ext>
            </a:extLst>
          </p:cNvPr>
          <p:cNvSpPr txBox="1"/>
          <p:nvPr/>
        </p:nvSpPr>
        <p:spPr>
          <a:xfrm>
            <a:off x="1235946" y="368966"/>
            <a:ext cx="639007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7200" dirty="0"/>
              <a:t>two-slice rank</a:t>
            </a:r>
            <a:endParaRPr lang="en-GB" sz="72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5667438-C230-9932-6663-E532203DC4DD}"/>
                  </a:ext>
                </a:extLst>
              </p:cNvPr>
              <p:cNvSpPr txBox="1"/>
              <p:nvPr/>
            </p:nvSpPr>
            <p:spPr>
              <a:xfrm>
                <a:off x="6942297" y="368966"/>
                <a:ext cx="3923756" cy="12489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1,1</m:t>
                          </m:r>
                        </m:sub>
                      </m:sSub>
                      <m:d>
                        <m:dPr>
                          <m:ctrlP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5667438-C230-9932-6663-E532203DC4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2297" y="368966"/>
                <a:ext cx="3923756" cy="12489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DA1714F-E6C2-9289-2581-EADCF6F7D223}"/>
                  </a:ext>
                </a:extLst>
              </p:cNvPr>
              <p:cNvSpPr txBox="1"/>
              <p:nvPr/>
            </p:nvSpPr>
            <p:spPr>
              <a:xfrm>
                <a:off x="2900964" y="1718981"/>
                <a:ext cx="6390071" cy="12489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1,1</m:t>
                          </m:r>
                        </m:sub>
                      </m:sSub>
                      <m:d>
                        <m:dPr>
                          <m:ctrlP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≲</m:t>
                      </m:r>
                      <m:r>
                        <a:rPr lang="en-GB" sz="72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  <m:d>
                        <m:dPr>
                          <m:ctrlPr>
                            <a:rPr lang="en-GB" sz="72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DA1714F-E6C2-9289-2581-EADCF6F7D2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0964" y="1718981"/>
                <a:ext cx="6390071" cy="12489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F05E28C-0E0C-0751-BF78-0E06F7DA30C7}"/>
                  </a:ext>
                </a:extLst>
              </p:cNvPr>
              <p:cNvSpPr txBox="1"/>
              <p:nvPr/>
            </p:nvSpPr>
            <p:spPr>
              <a:xfrm>
                <a:off x="1595950" y="3068996"/>
                <a:ext cx="9000100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4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1.01</m:t>
                        </m:r>
                      </m:sup>
                    </m:sSup>
                  </m:oMath>
                </a14:m>
                <a:r>
                  <a:rPr lang="en-GB" sz="4800" i="1" dirty="0"/>
                  <a:t> circuit lower bound?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F05E28C-0E0C-0751-BF78-0E06F7DA30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5950" y="3068996"/>
                <a:ext cx="9000100" cy="830997"/>
              </a:xfrm>
              <a:prstGeom prst="rect">
                <a:avLst/>
              </a:prstGeom>
              <a:blipFill>
                <a:blip r:embed="rId4"/>
                <a:stretch>
                  <a:fillRect t="-16788" b="-372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39542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E5EEF2-9C33-D83D-6DE4-A80A039A2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E458974-67C5-A901-910B-2C4840431701}"/>
              </a:ext>
            </a:extLst>
          </p:cNvPr>
          <p:cNvSpPr txBox="1"/>
          <p:nvPr/>
        </p:nvSpPr>
        <p:spPr>
          <a:xfrm>
            <a:off x="1235946" y="368966"/>
            <a:ext cx="639007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7200" dirty="0"/>
              <a:t>two-slice rank</a:t>
            </a:r>
            <a:endParaRPr lang="en-GB" sz="72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FE50461-B164-5090-3C5B-E950585A0D13}"/>
                  </a:ext>
                </a:extLst>
              </p:cNvPr>
              <p:cNvSpPr txBox="1"/>
              <p:nvPr/>
            </p:nvSpPr>
            <p:spPr>
              <a:xfrm>
                <a:off x="6942297" y="368966"/>
                <a:ext cx="3923756" cy="12489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1,1</m:t>
                          </m:r>
                        </m:sub>
                      </m:sSub>
                      <m:d>
                        <m:dPr>
                          <m:ctrlP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5667438-C230-9932-6663-E532203DC4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2297" y="368966"/>
                <a:ext cx="3923756" cy="12489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EFC92E5-C974-D0F8-C086-CDC1C6FBE815}"/>
                  </a:ext>
                </a:extLst>
              </p:cNvPr>
              <p:cNvSpPr txBox="1"/>
              <p:nvPr/>
            </p:nvSpPr>
            <p:spPr>
              <a:xfrm>
                <a:off x="2900964" y="1718981"/>
                <a:ext cx="6390071" cy="12489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1,1</m:t>
                          </m:r>
                        </m:sub>
                      </m:sSub>
                      <m:d>
                        <m:dPr>
                          <m:ctrlP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≲</m:t>
                      </m:r>
                      <m:r>
                        <a:rPr lang="en-GB" sz="72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  <m:d>
                        <m:dPr>
                          <m:ctrlPr>
                            <a:rPr lang="en-GB" sz="72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DA1714F-E6C2-9289-2581-EADCF6F7D2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0964" y="1718981"/>
                <a:ext cx="6390071" cy="12489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839AF38-5FF4-2CB1-52FD-4FC5646C6969}"/>
                  </a:ext>
                </a:extLst>
              </p:cNvPr>
              <p:cNvSpPr txBox="1"/>
              <p:nvPr/>
            </p:nvSpPr>
            <p:spPr>
              <a:xfrm>
                <a:off x="1595950" y="3068996"/>
                <a:ext cx="9000100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GB" sz="4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1.01</m:t>
                        </m:r>
                      </m:sup>
                    </m:sSup>
                  </m:oMath>
                </a14:m>
                <a:r>
                  <a:rPr lang="en-GB" sz="4800" i="1" dirty="0"/>
                  <a:t> circuit lower bound?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F05E28C-0E0C-0751-BF78-0E06F7DA30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5950" y="3068996"/>
                <a:ext cx="9000100" cy="830997"/>
              </a:xfrm>
              <a:prstGeom prst="rect">
                <a:avLst/>
              </a:prstGeom>
              <a:blipFill>
                <a:blip r:embed="rId4"/>
                <a:stretch>
                  <a:fillRect t="-16788" b="-372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Arrow: Up 1">
            <a:extLst>
              <a:ext uri="{FF2B5EF4-FFF2-40B4-BE49-F238E27FC236}">
                <a16:creationId xmlns:a16="http://schemas.microsoft.com/office/drawing/2014/main" id="{BFCFFF42-A8B1-041A-CCA4-5CABC8931B36}"/>
              </a:ext>
            </a:extLst>
          </p:cNvPr>
          <p:cNvSpPr/>
          <p:nvPr/>
        </p:nvSpPr>
        <p:spPr>
          <a:xfrm>
            <a:off x="5645995" y="3969007"/>
            <a:ext cx="540006" cy="720008"/>
          </a:xfrm>
          <a:prstGeom prst="up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CA41C1F-3F03-62B7-E3FF-DDBB7F8FB2E5}"/>
                  </a:ext>
                </a:extLst>
              </p:cNvPr>
              <p:cNvSpPr txBox="1"/>
              <p:nvPr/>
            </p:nvSpPr>
            <p:spPr>
              <a:xfrm>
                <a:off x="1595950" y="4779015"/>
                <a:ext cx="8640096" cy="13628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4000" dirty="0"/>
                  <a:t>Explicit construction</a:t>
                </a:r>
              </a:p>
              <a:p>
                <a:pPr algn="ctr"/>
                <a:r>
                  <a:rPr lang="en-GB" sz="4000" dirty="0"/>
                  <a:t>(random 0-1 tensor has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4000" i="1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4000" i="1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1,1</m:t>
                        </m:r>
                      </m:sub>
                    </m:sSub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GB" sz="4000" b="0" i="0" smtClean="0">
                        <a:latin typeface="Cambria Math" panose="02040503050406030204" pitchFamily="18" charset="0"/>
                      </a:rPr>
                      <m:t>Θ</m:t>
                    </m:r>
                    <m:d>
                      <m:dPr>
                        <m:ctrlPr>
                          <a:rPr lang="en-GB" sz="4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sz="4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GB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GB" sz="4000" dirty="0"/>
                  <a:t>)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CA41C1F-3F03-62B7-E3FF-DDBB7F8FB2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5950" y="4779015"/>
                <a:ext cx="8640096" cy="1362874"/>
              </a:xfrm>
              <a:prstGeom prst="rect">
                <a:avLst/>
              </a:prstGeom>
              <a:blipFill>
                <a:blip r:embed="rId5"/>
                <a:stretch>
                  <a:fillRect l="-1059" t="-8036" r="-917" b="-151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56285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roup 77">
            <a:extLst>
              <a:ext uri="{FF2B5EF4-FFF2-40B4-BE49-F238E27FC236}">
                <a16:creationId xmlns:a16="http://schemas.microsoft.com/office/drawing/2014/main" id="{DCCC8512-E4E8-595E-9AAC-2E254585105B}"/>
              </a:ext>
            </a:extLst>
          </p:cNvPr>
          <p:cNvGrpSpPr/>
          <p:nvPr/>
        </p:nvGrpSpPr>
        <p:grpSpPr>
          <a:xfrm>
            <a:off x="2361000" y="2259000"/>
            <a:ext cx="6480031" cy="4950031"/>
            <a:chOff x="7536016" y="1268976"/>
            <a:chExt cx="2790031" cy="2790031"/>
          </a:xfrm>
          <a:scene3d>
            <a:camera prst="perspectiveFront" fov="0">
              <a:rot lat="18600000" lon="2400000" rev="19620000"/>
            </a:camera>
            <a:lightRig rig="threePt" dir="t"/>
          </a:scene3d>
        </p:grpSpPr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917430D3-FCDA-988D-B767-A8664E9B2909}"/>
                </a:ext>
              </a:extLst>
            </p:cNvPr>
            <p:cNvSpPr/>
            <p:nvPr/>
          </p:nvSpPr>
          <p:spPr>
            <a:xfrm>
              <a:off x="7536016" y="1268976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6000" dirty="0">
                <a:solidFill>
                  <a:schemeClr val="tx1"/>
                </a:solidFill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7C36B1BC-00C7-8270-E485-194D600DE422}"/>
                </a:ext>
              </a:extLst>
            </p:cNvPr>
            <p:cNvSpPr/>
            <p:nvPr/>
          </p:nvSpPr>
          <p:spPr>
            <a:xfrm>
              <a:off x="8256024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EB6B2B6E-A69F-E7C0-B5CB-ECF6397C92C5}"/>
                </a:ext>
              </a:extLst>
            </p:cNvPr>
            <p:cNvSpPr/>
            <p:nvPr/>
          </p:nvSpPr>
          <p:spPr>
            <a:xfrm>
              <a:off x="8256024" y="1268976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6000" dirty="0">
                <a:solidFill>
                  <a:schemeClr val="tx1"/>
                </a:solidFill>
              </a:endParaRP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3179CC50-55DB-A661-337B-D230628583BD}"/>
                </a:ext>
              </a:extLst>
            </p:cNvPr>
            <p:cNvSpPr/>
            <p:nvPr/>
          </p:nvSpPr>
          <p:spPr>
            <a:xfrm>
              <a:off x="8976032" y="1268976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6000" dirty="0">
                <a:solidFill>
                  <a:schemeClr val="tx1"/>
                </a:solidFill>
              </a:endParaRP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2A441970-945E-90D1-1A4F-B280B1AD302A}"/>
                </a:ext>
              </a:extLst>
            </p:cNvPr>
            <p:cNvSpPr/>
            <p:nvPr/>
          </p:nvSpPr>
          <p:spPr>
            <a:xfrm>
              <a:off x="9696040" y="1268976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6000" dirty="0">
                <a:solidFill>
                  <a:schemeClr val="tx1"/>
                </a:solidFill>
              </a:endParaRP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EFAF4D17-D03A-22AE-5977-D282D5572749}"/>
                </a:ext>
              </a:extLst>
            </p:cNvPr>
            <p:cNvSpPr/>
            <p:nvPr/>
          </p:nvSpPr>
          <p:spPr>
            <a:xfrm>
              <a:off x="7536016" y="1988984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6000" dirty="0">
                <a:solidFill>
                  <a:schemeClr val="tx1"/>
                </a:solidFill>
              </a:endParaRPr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07A7C9F2-1ACA-A419-4407-002643A9BD3E}"/>
                </a:ext>
              </a:extLst>
            </p:cNvPr>
            <p:cNvSpPr/>
            <p:nvPr/>
          </p:nvSpPr>
          <p:spPr>
            <a:xfrm>
              <a:off x="8256024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-4</a:t>
              </a: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C8295F58-EA1C-3555-DF66-6A0647F21F17}"/>
                </a:ext>
              </a:extLst>
            </p:cNvPr>
            <p:cNvSpPr/>
            <p:nvPr/>
          </p:nvSpPr>
          <p:spPr>
            <a:xfrm>
              <a:off x="8976032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-1</a:t>
              </a: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BF08312F-E0F9-6757-0273-49CC5BABD40A}"/>
                </a:ext>
              </a:extLst>
            </p:cNvPr>
            <p:cNvSpPr/>
            <p:nvPr/>
          </p:nvSpPr>
          <p:spPr>
            <a:xfrm>
              <a:off x="9696040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-3</a:t>
              </a:r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4550C3DD-EC06-FF37-D84E-59F678C52F75}"/>
                </a:ext>
              </a:extLst>
            </p:cNvPr>
            <p:cNvSpPr/>
            <p:nvPr/>
          </p:nvSpPr>
          <p:spPr>
            <a:xfrm>
              <a:off x="7536016" y="2708992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6000" dirty="0">
                <a:solidFill>
                  <a:schemeClr val="tx1"/>
                </a:solidFill>
              </a:endParaRP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4750990F-D9AB-CAF2-B17F-AF0F58EDCF74}"/>
                </a:ext>
              </a:extLst>
            </p:cNvPr>
            <p:cNvSpPr/>
            <p:nvPr/>
          </p:nvSpPr>
          <p:spPr>
            <a:xfrm>
              <a:off x="8976032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2C66FB6B-67E6-C71B-F91B-BB0432D54BC9}"/>
                </a:ext>
              </a:extLst>
            </p:cNvPr>
            <p:cNvSpPr/>
            <p:nvPr/>
          </p:nvSpPr>
          <p:spPr>
            <a:xfrm>
              <a:off x="9696040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DB72947C-22CA-415E-AE15-85E47C207F68}"/>
                </a:ext>
              </a:extLst>
            </p:cNvPr>
            <p:cNvSpPr/>
            <p:nvPr/>
          </p:nvSpPr>
          <p:spPr>
            <a:xfrm>
              <a:off x="7536016" y="3429000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6000" dirty="0">
                <a:solidFill>
                  <a:schemeClr val="tx1"/>
                </a:solidFill>
              </a:endParaRP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CD099F9F-EAC3-2CE1-B7A7-375D78228C7B}"/>
                </a:ext>
              </a:extLst>
            </p:cNvPr>
            <p:cNvSpPr/>
            <p:nvPr/>
          </p:nvSpPr>
          <p:spPr>
            <a:xfrm>
              <a:off x="8256024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dirty="0">
                  <a:solidFill>
                    <a:schemeClr val="tx1"/>
                  </a:solidFill>
                </a:rPr>
                <a:t>-8</a:t>
              </a:r>
              <a:endParaRPr lang="en-GB" sz="6000" dirty="0">
                <a:solidFill>
                  <a:schemeClr val="tx1"/>
                </a:solidFill>
              </a:endParaRPr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CB44EA9B-4AB4-A0B7-C8B1-A677D1A9A1CB}"/>
                </a:ext>
              </a:extLst>
            </p:cNvPr>
            <p:cNvSpPr/>
            <p:nvPr/>
          </p:nvSpPr>
          <p:spPr>
            <a:xfrm>
              <a:off x="8976032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-2</a:t>
              </a:r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4730203B-E73F-8A58-E1A8-694B8DF8AFF8}"/>
                </a:ext>
              </a:extLst>
            </p:cNvPr>
            <p:cNvSpPr/>
            <p:nvPr/>
          </p:nvSpPr>
          <p:spPr>
            <a:xfrm>
              <a:off x="9696040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-6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3BD2B49-D070-760F-9C35-009E2F4B2410}"/>
              </a:ext>
            </a:extLst>
          </p:cNvPr>
          <p:cNvGrpSpPr/>
          <p:nvPr/>
        </p:nvGrpSpPr>
        <p:grpSpPr>
          <a:xfrm>
            <a:off x="2361031" y="593969"/>
            <a:ext cx="6480031" cy="4950031"/>
            <a:chOff x="7536016" y="1268976"/>
            <a:chExt cx="2790031" cy="2790031"/>
          </a:xfrm>
          <a:scene3d>
            <a:camera prst="perspectiveFront" fov="0">
              <a:rot lat="18600000" lon="2400000" rev="19620000"/>
            </a:camera>
            <a:lightRig rig="threePt" dir="t"/>
          </a:scene3d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6B4B3001-996C-C061-8BCD-9E3D58116F98}"/>
                </a:ext>
              </a:extLst>
            </p:cNvPr>
            <p:cNvSpPr/>
            <p:nvPr/>
          </p:nvSpPr>
          <p:spPr>
            <a:xfrm>
              <a:off x="7536016" y="1268976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6000" dirty="0">
                <a:solidFill>
                  <a:schemeClr val="tx1"/>
                </a:solidFill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1E877837-1EDC-0AC9-D549-F12EAD97110D}"/>
                </a:ext>
              </a:extLst>
            </p:cNvPr>
            <p:cNvSpPr/>
            <p:nvPr/>
          </p:nvSpPr>
          <p:spPr>
            <a:xfrm>
              <a:off x="8256024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29AA8530-6FB8-B362-B248-ACCDB5BD0948}"/>
                </a:ext>
              </a:extLst>
            </p:cNvPr>
            <p:cNvSpPr/>
            <p:nvPr/>
          </p:nvSpPr>
          <p:spPr>
            <a:xfrm>
              <a:off x="8256024" y="1268976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6000" dirty="0">
                <a:solidFill>
                  <a:schemeClr val="tx1"/>
                </a:solidFill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F393AD70-3847-9199-C293-31AAF171F98B}"/>
                </a:ext>
              </a:extLst>
            </p:cNvPr>
            <p:cNvSpPr/>
            <p:nvPr/>
          </p:nvSpPr>
          <p:spPr>
            <a:xfrm>
              <a:off x="8976032" y="1268976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6000" dirty="0">
                <a:solidFill>
                  <a:schemeClr val="tx1"/>
                </a:solidFill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56D707CD-AEC5-8654-6FCC-979A7378999E}"/>
                </a:ext>
              </a:extLst>
            </p:cNvPr>
            <p:cNvSpPr/>
            <p:nvPr/>
          </p:nvSpPr>
          <p:spPr>
            <a:xfrm>
              <a:off x="9696040" y="1268976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6000" dirty="0">
                <a:solidFill>
                  <a:schemeClr val="tx1"/>
                </a:solidFill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BC7DD9F7-3571-0C1B-3159-91D43879CDCF}"/>
                </a:ext>
              </a:extLst>
            </p:cNvPr>
            <p:cNvSpPr/>
            <p:nvPr/>
          </p:nvSpPr>
          <p:spPr>
            <a:xfrm>
              <a:off x="7536016" y="1988984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6000" dirty="0">
                <a:solidFill>
                  <a:schemeClr val="tx1"/>
                </a:solidFill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CF275CE3-559C-A3EA-1AE0-1B1AEDFC58E7}"/>
                </a:ext>
              </a:extLst>
            </p:cNvPr>
            <p:cNvSpPr/>
            <p:nvPr/>
          </p:nvSpPr>
          <p:spPr>
            <a:xfrm>
              <a:off x="8256024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8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990113A2-507D-5D60-9A46-E59A1EFB562F}"/>
                </a:ext>
              </a:extLst>
            </p:cNvPr>
            <p:cNvSpPr/>
            <p:nvPr/>
          </p:nvSpPr>
          <p:spPr>
            <a:xfrm>
              <a:off x="8976032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2</a:t>
              </a: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9FCBA096-3068-F4F7-3B0F-547A551E82F1}"/>
                </a:ext>
              </a:extLst>
            </p:cNvPr>
            <p:cNvSpPr/>
            <p:nvPr/>
          </p:nvSpPr>
          <p:spPr>
            <a:xfrm>
              <a:off x="9696040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6</a:t>
              </a: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DB2ACDCB-C19B-C883-ED2A-BE787315F66A}"/>
                </a:ext>
              </a:extLst>
            </p:cNvPr>
            <p:cNvSpPr/>
            <p:nvPr/>
          </p:nvSpPr>
          <p:spPr>
            <a:xfrm>
              <a:off x="7536016" y="2708992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6000" dirty="0">
                <a:solidFill>
                  <a:schemeClr val="tx1"/>
                </a:solidFill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6A46FB9E-6A03-A21D-FD59-04FAD33EA14E}"/>
                </a:ext>
              </a:extLst>
            </p:cNvPr>
            <p:cNvSpPr/>
            <p:nvPr/>
          </p:nvSpPr>
          <p:spPr>
            <a:xfrm>
              <a:off x="8976032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41E75154-A4D6-93DE-8D5F-5DD50027743B}"/>
                </a:ext>
              </a:extLst>
            </p:cNvPr>
            <p:cNvSpPr/>
            <p:nvPr/>
          </p:nvSpPr>
          <p:spPr>
            <a:xfrm>
              <a:off x="9696040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2577A9F3-89EC-60D7-0DD6-0E7D44151C22}"/>
                </a:ext>
              </a:extLst>
            </p:cNvPr>
            <p:cNvSpPr/>
            <p:nvPr/>
          </p:nvSpPr>
          <p:spPr>
            <a:xfrm>
              <a:off x="7536016" y="3429000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6000" dirty="0">
                <a:solidFill>
                  <a:schemeClr val="tx1"/>
                </a:solidFill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416F3909-7AE2-054C-2507-9849B5E27F5C}"/>
                </a:ext>
              </a:extLst>
            </p:cNvPr>
            <p:cNvSpPr/>
            <p:nvPr/>
          </p:nvSpPr>
          <p:spPr>
            <a:xfrm>
              <a:off x="8256024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dirty="0">
                  <a:solidFill>
                    <a:schemeClr val="tx1"/>
                  </a:solidFill>
                </a:rPr>
                <a:t>16</a:t>
              </a:r>
              <a:endParaRPr lang="en-GB" sz="6000" dirty="0">
                <a:solidFill>
                  <a:schemeClr val="tx1"/>
                </a:solidFill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50ECD81B-AB94-A911-36BF-36367C7B3474}"/>
                </a:ext>
              </a:extLst>
            </p:cNvPr>
            <p:cNvSpPr/>
            <p:nvPr/>
          </p:nvSpPr>
          <p:spPr>
            <a:xfrm>
              <a:off x="8976032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4</a:t>
              </a: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0DA7E3AA-03E4-4EE3-83FB-76A9CAEB82C5}"/>
                </a:ext>
              </a:extLst>
            </p:cNvPr>
            <p:cNvSpPr/>
            <p:nvPr/>
          </p:nvSpPr>
          <p:spPr>
            <a:xfrm>
              <a:off x="9696040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12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BDD66066-73B8-AB96-2C17-8E921B957D7A}"/>
              </a:ext>
            </a:extLst>
          </p:cNvPr>
          <p:cNvGrpSpPr/>
          <p:nvPr/>
        </p:nvGrpSpPr>
        <p:grpSpPr>
          <a:xfrm>
            <a:off x="2361031" y="-1071031"/>
            <a:ext cx="6480031" cy="4950031"/>
            <a:chOff x="7536016" y="1268976"/>
            <a:chExt cx="2790031" cy="2790031"/>
          </a:xfrm>
          <a:scene3d>
            <a:camera prst="perspectiveFront" fov="0">
              <a:rot lat="18600000" lon="2400000" rev="19620000"/>
            </a:camera>
            <a:lightRig rig="threePt" dir="t"/>
          </a:scene3d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B27AB5-D2B5-F247-B233-405BDE5C3EFF}"/>
                </a:ext>
              </a:extLst>
            </p:cNvPr>
            <p:cNvSpPr/>
            <p:nvPr/>
          </p:nvSpPr>
          <p:spPr>
            <a:xfrm>
              <a:off x="7536016" y="1268976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6000" dirty="0">
                <a:solidFill>
                  <a:schemeClr val="tx1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940B4FE-3696-2AC5-49DA-63855F13DDB4}"/>
                </a:ext>
              </a:extLst>
            </p:cNvPr>
            <p:cNvSpPr/>
            <p:nvPr/>
          </p:nvSpPr>
          <p:spPr>
            <a:xfrm>
              <a:off x="8256024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8C3993B-67D9-20CE-229D-7CC84E45D13F}"/>
                </a:ext>
              </a:extLst>
            </p:cNvPr>
            <p:cNvSpPr/>
            <p:nvPr/>
          </p:nvSpPr>
          <p:spPr>
            <a:xfrm>
              <a:off x="8256024" y="1268976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6000" dirty="0">
                <a:solidFill>
                  <a:schemeClr val="tx1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50A78FD-22C4-9B8B-A569-CB01A01A97DE}"/>
                </a:ext>
              </a:extLst>
            </p:cNvPr>
            <p:cNvSpPr/>
            <p:nvPr/>
          </p:nvSpPr>
          <p:spPr>
            <a:xfrm>
              <a:off x="8976032" y="1268976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6000" dirty="0">
                <a:solidFill>
                  <a:schemeClr val="tx1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D1B9E73-B9AC-85C6-1E46-6FAF01CE3429}"/>
                </a:ext>
              </a:extLst>
            </p:cNvPr>
            <p:cNvSpPr/>
            <p:nvPr/>
          </p:nvSpPr>
          <p:spPr>
            <a:xfrm>
              <a:off x="9696040" y="1268976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6000" dirty="0">
                <a:solidFill>
                  <a:schemeClr val="tx1"/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D90AB1C-8963-2550-BBD4-767C75D9CAC5}"/>
                </a:ext>
              </a:extLst>
            </p:cNvPr>
            <p:cNvSpPr/>
            <p:nvPr/>
          </p:nvSpPr>
          <p:spPr>
            <a:xfrm>
              <a:off x="7536016" y="1988984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6000" dirty="0">
                <a:solidFill>
                  <a:schemeClr val="tx1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4115DAF-68BB-4E10-99CC-8F3538200F2A}"/>
                </a:ext>
              </a:extLst>
            </p:cNvPr>
            <p:cNvSpPr/>
            <p:nvPr/>
          </p:nvSpPr>
          <p:spPr>
            <a:xfrm>
              <a:off x="8256024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4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D52303D-F842-467B-63FF-D2A2CD7189FE}"/>
                </a:ext>
              </a:extLst>
            </p:cNvPr>
            <p:cNvSpPr/>
            <p:nvPr/>
          </p:nvSpPr>
          <p:spPr>
            <a:xfrm>
              <a:off x="8976032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275FF76-D48C-74DC-A203-425DAC2CC6A9}"/>
                </a:ext>
              </a:extLst>
            </p:cNvPr>
            <p:cNvSpPr/>
            <p:nvPr/>
          </p:nvSpPr>
          <p:spPr>
            <a:xfrm>
              <a:off x="9696040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B9F7C45-DB67-F028-9932-11653287CC87}"/>
                </a:ext>
              </a:extLst>
            </p:cNvPr>
            <p:cNvSpPr/>
            <p:nvPr/>
          </p:nvSpPr>
          <p:spPr>
            <a:xfrm>
              <a:off x="7536016" y="2708992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6000" dirty="0">
                <a:solidFill>
                  <a:schemeClr val="tx1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6A38CDA-6568-4DF7-C922-A1A42C9AF626}"/>
                </a:ext>
              </a:extLst>
            </p:cNvPr>
            <p:cNvSpPr/>
            <p:nvPr/>
          </p:nvSpPr>
          <p:spPr>
            <a:xfrm>
              <a:off x="8976032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5B75873-9872-0E64-6EF6-47C7F8AF2057}"/>
                </a:ext>
              </a:extLst>
            </p:cNvPr>
            <p:cNvSpPr/>
            <p:nvPr/>
          </p:nvSpPr>
          <p:spPr>
            <a:xfrm>
              <a:off x="9696040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4BF2604-879C-7B58-2B13-24F0A410B277}"/>
                </a:ext>
              </a:extLst>
            </p:cNvPr>
            <p:cNvSpPr/>
            <p:nvPr/>
          </p:nvSpPr>
          <p:spPr>
            <a:xfrm>
              <a:off x="7536016" y="3429000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6000" dirty="0">
                <a:solidFill>
                  <a:schemeClr val="tx1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3430D0A-5E77-B4A3-75B8-F6E6B4878F74}"/>
                </a:ext>
              </a:extLst>
            </p:cNvPr>
            <p:cNvSpPr/>
            <p:nvPr/>
          </p:nvSpPr>
          <p:spPr>
            <a:xfrm>
              <a:off x="8256024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dirty="0">
                  <a:solidFill>
                    <a:schemeClr val="tx1"/>
                  </a:solidFill>
                </a:rPr>
                <a:t>8</a:t>
              </a:r>
              <a:endParaRPr lang="en-GB" sz="6000" dirty="0">
                <a:solidFill>
                  <a:schemeClr val="tx1"/>
                </a:solidFill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B5EC523-74A9-1354-4B47-9D2A75142D29}"/>
                </a:ext>
              </a:extLst>
            </p:cNvPr>
            <p:cNvSpPr/>
            <p:nvPr/>
          </p:nvSpPr>
          <p:spPr>
            <a:xfrm>
              <a:off x="8976032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2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D06E294-ADA5-D8D0-B809-50829542540A}"/>
                </a:ext>
              </a:extLst>
            </p:cNvPr>
            <p:cNvSpPr/>
            <p:nvPr/>
          </p:nvSpPr>
          <p:spPr>
            <a:xfrm>
              <a:off x="9696040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5300169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C5548E-D4E7-3A91-C82E-C9D863861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23F446-B280-0C2A-7EFC-400EDCAEF5E2}"/>
              </a:ext>
            </a:extLst>
          </p:cNvPr>
          <p:cNvSpPr txBox="1"/>
          <p:nvPr/>
        </p:nvSpPr>
        <p:spPr>
          <a:xfrm>
            <a:off x="1235946" y="368966"/>
            <a:ext cx="639007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7200" dirty="0"/>
              <a:t>two-slice rank</a:t>
            </a:r>
            <a:endParaRPr lang="en-GB" sz="72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B6388A2-C874-29F5-A3B9-ADFEED7A97B6}"/>
                  </a:ext>
                </a:extLst>
              </p:cNvPr>
              <p:cNvSpPr txBox="1"/>
              <p:nvPr/>
            </p:nvSpPr>
            <p:spPr>
              <a:xfrm>
                <a:off x="6942297" y="368966"/>
                <a:ext cx="3923756" cy="12489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1,1</m:t>
                          </m:r>
                        </m:sub>
                      </m:sSub>
                      <m:d>
                        <m:dPr>
                          <m:ctrlP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B6388A2-C874-29F5-A3B9-ADFEED7A97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2297" y="368966"/>
                <a:ext cx="3923756" cy="12489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0C05B54-B485-0AAC-A411-DF72B86A092A}"/>
                  </a:ext>
                </a:extLst>
              </p:cNvPr>
              <p:cNvSpPr txBox="1"/>
              <p:nvPr/>
            </p:nvSpPr>
            <p:spPr>
              <a:xfrm>
                <a:off x="2900964" y="1718981"/>
                <a:ext cx="6390071" cy="12489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1,1</m:t>
                          </m:r>
                        </m:sub>
                      </m:sSub>
                      <m:d>
                        <m:dPr>
                          <m:ctrlP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≲</m:t>
                      </m:r>
                      <m:r>
                        <a:rPr lang="en-GB" sz="72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  <m:d>
                        <m:dPr>
                          <m:ctrlPr>
                            <a:rPr lang="en-GB" sz="72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0C05B54-B485-0AAC-A411-DF72B86A09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0964" y="1718981"/>
                <a:ext cx="6390071" cy="12489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5EBDACE5-F804-A355-55CA-2846C44C118E}"/>
              </a:ext>
            </a:extLst>
          </p:cNvPr>
          <p:cNvSpPr txBox="1"/>
          <p:nvPr/>
        </p:nvSpPr>
        <p:spPr>
          <a:xfrm>
            <a:off x="1235946" y="4059007"/>
            <a:ext cx="432004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dirty="0" err="1"/>
              <a:t>Hyperclique</a:t>
            </a:r>
            <a:endParaRPr lang="en-GB" sz="4800" dirty="0"/>
          </a:p>
          <a:p>
            <a:pPr algn="ctr"/>
            <a:r>
              <a:rPr lang="en-GB" sz="4800" dirty="0"/>
              <a:t>conjecture</a:t>
            </a:r>
          </a:p>
        </p:txBody>
      </p:sp>
      <p:sp>
        <p:nvSpPr>
          <p:cNvPr id="34" name="L-Shape 33">
            <a:extLst>
              <a:ext uri="{FF2B5EF4-FFF2-40B4-BE49-F238E27FC236}">
                <a16:creationId xmlns:a16="http://schemas.microsoft.com/office/drawing/2014/main" id="{793178D7-8E37-4F23-C271-3B4D05CBEC1C}"/>
              </a:ext>
            </a:extLst>
          </p:cNvPr>
          <p:cNvSpPr/>
          <p:nvPr/>
        </p:nvSpPr>
        <p:spPr>
          <a:xfrm>
            <a:off x="6186001" y="3879005"/>
            <a:ext cx="2160024" cy="2160024"/>
          </a:xfrm>
          <a:prstGeom prst="corner">
            <a:avLst>
              <a:gd name="adj1" fmla="val 42003"/>
              <a:gd name="adj2" fmla="val 42122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L-Shape 34">
            <a:extLst>
              <a:ext uri="{FF2B5EF4-FFF2-40B4-BE49-F238E27FC236}">
                <a16:creationId xmlns:a16="http://schemas.microsoft.com/office/drawing/2014/main" id="{4DE16433-3704-F97B-C4DD-84B389A4EC2C}"/>
              </a:ext>
            </a:extLst>
          </p:cNvPr>
          <p:cNvSpPr/>
          <p:nvPr/>
        </p:nvSpPr>
        <p:spPr>
          <a:xfrm rot="5400000">
            <a:off x="6276002" y="3789004"/>
            <a:ext cx="2160024" cy="2160024"/>
          </a:xfrm>
          <a:prstGeom prst="corner">
            <a:avLst>
              <a:gd name="adj1" fmla="val 42003"/>
              <a:gd name="adj2" fmla="val 42122"/>
            </a:avLst>
          </a:prstGeom>
          <a:solidFill>
            <a:schemeClr val="accent2">
              <a:lumMod val="20000"/>
              <a:lumOff val="80000"/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L-Shape 35">
            <a:extLst>
              <a:ext uri="{FF2B5EF4-FFF2-40B4-BE49-F238E27FC236}">
                <a16:creationId xmlns:a16="http://schemas.microsoft.com/office/drawing/2014/main" id="{5703CF5E-90FA-658F-376B-EBE2A18BB120}"/>
              </a:ext>
            </a:extLst>
          </p:cNvPr>
          <p:cNvSpPr/>
          <p:nvPr/>
        </p:nvSpPr>
        <p:spPr>
          <a:xfrm rot="10800000">
            <a:off x="6366003" y="3699003"/>
            <a:ext cx="2160024" cy="2160024"/>
          </a:xfrm>
          <a:prstGeom prst="corner">
            <a:avLst>
              <a:gd name="adj1" fmla="val 42003"/>
              <a:gd name="adj2" fmla="val 42122"/>
            </a:avLst>
          </a:prstGeom>
          <a:solidFill>
            <a:schemeClr val="accent3">
              <a:lumMod val="20000"/>
              <a:lumOff val="80000"/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L-Shape 36">
            <a:extLst>
              <a:ext uri="{FF2B5EF4-FFF2-40B4-BE49-F238E27FC236}">
                <a16:creationId xmlns:a16="http://schemas.microsoft.com/office/drawing/2014/main" id="{0CCD0379-40E9-44D9-9A69-F2BE79FA8E55}"/>
              </a:ext>
            </a:extLst>
          </p:cNvPr>
          <p:cNvSpPr/>
          <p:nvPr/>
        </p:nvSpPr>
        <p:spPr>
          <a:xfrm rot="16200000">
            <a:off x="6456004" y="3609002"/>
            <a:ext cx="2160024" cy="2160024"/>
          </a:xfrm>
          <a:prstGeom prst="corner">
            <a:avLst>
              <a:gd name="adj1" fmla="val 42003"/>
              <a:gd name="adj2" fmla="val 42122"/>
            </a:avLst>
          </a:prstGeom>
          <a:solidFill>
            <a:schemeClr val="accent6">
              <a:lumMod val="20000"/>
              <a:lumOff val="80000"/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7731EC2-0746-53E0-901F-3FF0F7325542}"/>
              </a:ext>
            </a:extLst>
          </p:cNvPr>
          <p:cNvSpPr/>
          <p:nvPr/>
        </p:nvSpPr>
        <p:spPr>
          <a:xfrm>
            <a:off x="6636006" y="4059007"/>
            <a:ext cx="360004" cy="360004"/>
          </a:xfrm>
          <a:prstGeom prst="ellips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2FDB69C-0234-CD8C-A4BB-38CA445B5FD2}"/>
              </a:ext>
            </a:extLst>
          </p:cNvPr>
          <p:cNvSpPr/>
          <p:nvPr/>
        </p:nvSpPr>
        <p:spPr>
          <a:xfrm>
            <a:off x="7806019" y="4059007"/>
            <a:ext cx="360004" cy="360004"/>
          </a:xfrm>
          <a:prstGeom prst="ellips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7DA776D-1899-DEB1-E40B-99A83E7B2D40}"/>
              </a:ext>
            </a:extLst>
          </p:cNvPr>
          <p:cNvSpPr/>
          <p:nvPr/>
        </p:nvSpPr>
        <p:spPr>
          <a:xfrm>
            <a:off x="7806019" y="5229020"/>
            <a:ext cx="360004" cy="360004"/>
          </a:xfrm>
          <a:prstGeom prst="ellips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78669EBC-3FE2-A649-825D-BAD19C4F13DF}"/>
              </a:ext>
            </a:extLst>
          </p:cNvPr>
          <p:cNvSpPr/>
          <p:nvPr/>
        </p:nvSpPr>
        <p:spPr>
          <a:xfrm>
            <a:off x="6636006" y="5229020"/>
            <a:ext cx="360004" cy="360004"/>
          </a:xfrm>
          <a:prstGeom prst="ellips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08FE535-6242-2660-056F-FF8452ED8F45}"/>
                  </a:ext>
                </a:extLst>
              </p:cNvPr>
              <p:cNvSpPr txBox="1"/>
              <p:nvPr/>
            </p:nvSpPr>
            <p:spPr>
              <a:xfrm>
                <a:off x="9246035" y="4329010"/>
                <a:ext cx="2610029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GB" sz="4800" b="0" i="1" smtClean="0">
                          <a:latin typeface="Cambria Math" panose="02040503050406030204" pitchFamily="18" charset="0"/>
                        </a:rPr>
                        <m:t>𝑂</m:t>
                      </m:r>
                      <m:d>
                        <m:dPr>
                          <m:ctrlPr>
                            <a:rPr lang="en-GB" sz="4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4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en-GB" sz="4800" b="0" i="1" smtClean="0">
                                  <a:latin typeface="Cambria Math" panose="02040503050406030204" pitchFamily="18" charset="0"/>
                                </a:rPr>
                                <m:t>3.99</m:t>
                              </m:r>
                            </m:sup>
                          </m:sSup>
                        </m:e>
                      </m:d>
                      <m:r>
                        <a:rPr lang="en-GB" sz="4800" b="0" i="1" smtClean="0"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08FE535-6242-2660-056F-FF8452ED8F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6035" y="4329010"/>
                <a:ext cx="2610029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37116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3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450E5-2986-B431-F49F-44E0E657D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D323955-C482-C3A3-DFA5-8BA311DB849B}"/>
              </a:ext>
            </a:extLst>
          </p:cNvPr>
          <p:cNvSpPr txBox="1"/>
          <p:nvPr/>
        </p:nvSpPr>
        <p:spPr>
          <a:xfrm>
            <a:off x="1235946" y="368966"/>
            <a:ext cx="639007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7200" dirty="0"/>
              <a:t>two-slice rank</a:t>
            </a:r>
            <a:endParaRPr lang="en-GB" sz="72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D30BB01-58E9-EC97-B1DD-F673B54B4DC5}"/>
                  </a:ext>
                </a:extLst>
              </p:cNvPr>
              <p:cNvSpPr txBox="1"/>
              <p:nvPr/>
            </p:nvSpPr>
            <p:spPr>
              <a:xfrm>
                <a:off x="6942297" y="368966"/>
                <a:ext cx="3923756" cy="12489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1,1</m:t>
                          </m:r>
                        </m:sub>
                      </m:sSub>
                      <m:d>
                        <m:dPr>
                          <m:ctrlP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D30BB01-58E9-EC97-B1DD-F673B54B4D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2297" y="368966"/>
                <a:ext cx="3923756" cy="12489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1440031-F7E0-39E5-9C28-EECB8AC5CBBF}"/>
                  </a:ext>
                </a:extLst>
              </p:cNvPr>
              <p:cNvSpPr txBox="1"/>
              <p:nvPr/>
            </p:nvSpPr>
            <p:spPr>
              <a:xfrm>
                <a:off x="2900964" y="1718981"/>
                <a:ext cx="6390071" cy="12489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1,1</m:t>
                          </m:r>
                        </m:sub>
                      </m:sSub>
                      <m:d>
                        <m:dPr>
                          <m:ctrlP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≲</m:t>
                      </m:r>
                      <m:r>
                        <a:rPr lang="en-GB" sz="72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  <m:d>
                        <m:dPr>
                          <m:ctrlPr>
                            <a:rPr lang="en-GB" sz="72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1440031-F7E0-39E5-9C28-EECB8AC5CB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0964" y="1718981"/>
                <a:ext cx="6390071" cy="12489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674A8A23-D5F6-5AFC-FBB1-60460B2901B8}"/>
              </a:ext>
            </a:extLst>
          </p:cNvPr>
          <p:cNvSpPr txBox="1"/>
          <p:nvPr/>
        </p:nvSpPr>
        <p:spPr>
          <a:xfrm>
            <a:off x="515938" y="4059007"/>
            <a:ext cx="432004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dirty="0" err="1"/>
              <a:t>Hyperclique</a:t>
            </a:r>
            <a:endParaRPr lang="en-GB" sz="4800" dirty="0"/>
          </a:p>
          <a:p>
            <a:pPr algn="ctr"/>
            <a:r>
              <a:rPr lang="en-GB" sz="4800" dirty="0"/>
              <a:t>conjecture</a:t>
            </a:r>
          </a:p>
        </p:txBody>
      </p:sp>
      <p:sp>
        <p:nvSpPr>
          <p:cNvPr id="34" name="L-Shape 33">
            <a:extLst>
              <a:ext uri="{FF2B5EF4-FFF2-40B4-BE49-F238E27FC236}">
                <a16:creationId xmlns:a16="http://schemas.microsoft.com/office/drawing/2014/main" id="{9DFC1EA5-F207-362A-90E0-749267290F6B}"/>
              </a:ext>
            </a:extLst>
          </p:cNvPr>
          <p:cNvSpPr/>
          <p:nvPr/>
        </p:nvSpPr>
        <p:spPr>
          <a:xfrm>
            <a:off x="7266013" y="8109052"/>
            <a:ext cx="2160024" cy="2160024"/>
          </a:xfrm>
          <a:prstGeom prst="corner">
            <a:avLst>
              <a:gd name="adj1" fmla="val 42003"/>
              <a:gd name="adj2" fmla="val 42122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L-Shape 34">
            <a:extLst>
              <a:ext uri="{FF2B5EF4-FFF2-40B4-BE49-F238E27FC236}">
                <a16:creationId xmlns:a16="http://schemas.microsoft.com/office/drawing/2014/main" id="{6A17CFC3-5EDF-5BAE-3494-D49ED60F626C}"/>
              </a:ext>
            </a:extLst>
          </p:cNvPr>
          <p:cNvSpPr/>
          <p:nvPr/>
        </p:nvSpPr>
        <p:spPr>
          <a:xfrm rot="5400000">
            <a:off x="7356014" y="8019051"/>
            <a:ext cx="2160024" cy="2160024"/>
          </a:xfrm>
          <a:prstGeom prst="corner">
            <a:avLst>
              <a:gd name="adj1" fmla="val 42003"/>
              <a:gd name="adj2" fmla="val 42122"/>
            </a:avLst>
          </a:prstGeom>
          <a:solidFill>
            <a:schemeClr val="accent2">
              <a:lumMod val="20000"/>
              <a:lumOff val="80000"/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L-Shape 35">
            <a:extLst>
              <a:ext uri="{FF2B5EF4-FFF2-40B4-BE49-F238E27FC236}">
                <a16:creationId xmlns:a16="http://schemas.microsoft.com/office/drawing/2014/main" id="{1F584698-795B-6EB3-9329-D7B3D4ECAD95}"/>
              </a:ext>
            </a:extLst>
          </p:cNvPr>
          <p:cNvSpPr/>
          <p:nvPr/>
        </p:nvSpPr>
        <p:spPr>
          <a:xfrm rot="10800000">
            <a:off x="7446015" y="7929050"/>
            <a:ext cx="2160024" cy="2160024"/>
          </a:xfrm>
          <a:prstGeom prst="corner">
            <a:avLst>
              <a:gd name="adj1" fmla="val 42003"/>
              <a:gd name="adj2" fmla="val 42122"/>
            </a:avLst>
          </a:prstGeom>
          <a:solidFill>
            <a:schemeClr val="accent3">
              <a:lumMod val="20000"/>
              <a:lumOff val="80000"/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L-Shape 36">
            <a:extLst>
              <a:ext uri="{FF2B5EF4-FFF2-40B4-BE49-F238E27FC236}">
                <a16:creationId xmlns:a16="http://schemas.microsoft.com/office/drawing/2014/main" id="{7063012C-3BCF-94D6-2B50-DABA86D74078}"/>
              </a:ext>
            </a:extLst>
          </p:cNvPr>
          <p:cNvSpPr/>
          <p:nvPr/>
        </p:nvSpPr>
        <p:spPr>
          <a:xfrm rot="16200000">
            <a:off x="7536016" y="7839049"/>
            <a:ext cx="2160024" cy="2160024"/>
          </a:xfrm>
          <a:prstGeom prst="corner">
            <a:avLst>
              <a:gd name="adj1" fmla="val 42003"/>
              <a:gd name="adj2" fmla="val 42122"/>
            </a:avLst>
          </a:prstGeom>
          <a:solidFill>
            <a:schemeClr val="accent6">
              <a:lumMod val="20000"/>
              <a:lumOff val="80000"/>
              <a:alpha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578E9D5E-EEEC-107F-FF39-CABAE7FF9EB6}"/>
              </a:ext>
            </a:extLst>
          </p:cNvPr>
          <p:cNvSpPr/>
          <p:nvPr/>
        </p:nvSpPr>
        <p:spPr>
          <a:xfrm>
            <a:off x="7716018" y="8289054"/>
            <a:ext cx="360004" cy="360004"/>
          </a:xfrm>
          <a:prstGeom prst="ellips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D4591A75-164E-F840-03E0-9F0A6F9E465B}"/>
              </a:ext>
            </a:extLst>
          </p:cNvPr>
          <p:cNvSpPr/>
          <p:nvPr/>
        </p:nvSpPr>
        <p:spPr>
          <a:xfrm>
            <a:off x="8886031" y="8289054"/>
            <a:ext cx="360004" cy="360004"/>
          </a:xfrm>
          <a:prstGeom prst="ellips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721206D0-E197-2C74-E88C-498A04BDC145}"/>
              </a:ext>
            </a:extLst>
          </p:cNvPr>
          <p:cNvSpPr/>
          <p:nvPr/>
        </p:nvSpPr>
        <p:spPr>
          <a:xfrm>
            <a:off x="8886031" y="9459067"/>
            <a:ext cx="360004" cy="360004"/>
          </a:xfrm>
          <a:prstGeom prst="ellips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DCFED2DC-3923-9DD2-B778-32429BD6C7CD}"/>
              </a:ext>
            </a:extLst>
          </p:cNvPr>
          <p:cNvSpPr/>
          <p:nvPr/>
        </p:nvSpPr>
        <p:spPr>
          <a:xfrm>
            <a:off x="7716018" y="9459067"/>
            <a:ext cx="360004" cy="360004"/>
          </a:xfrm>
          <a:prstGeom prst="ellips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984CEA9-0799-3CD9-581B-65454ECB4010}"/>
                  </a:ext>
                </a:extLst>
              </p:cNvPr>
              <p:cNvSpPr txBox="1"/>
              <p:nvPr/>
            </p:nvSpPr>
            <p:spPr>
              <a:xfrm>
                <a:off x="4115978" y="3879005"/>
                <a:ext cx="7740086" cy="19729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nary>
                        <m:naryPr>
                          <m:chr m:val="∑"/>
                          <m:supHide m:val="on"/>
                          <m:ctrlPr>
                            <a:rPr lang="en-GB" sz="4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GB" sz="4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m:rPr>
                              <m:brk m:alnAt="7"/>
                            </m:rPr>
                            <a:rPr lang="en-GB" sz="4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brk m:alnAt="7"/>
                            </m:rPr>
                            <a:rPr lang="en-GB" sz="48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m:rPr>
                              <m:brk m:alnAt="7"/>
                            </m:rPr>
                            <a:rPr lang="en-GB" sz="4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brk m:alnAt="7"/>
                            </m:rPr>
                            <a:rPr lang="en-GB" sz="48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m:rPr>
                              <m:brk m:alnAt="7"/>
                            </m:rPr>
                            <a:rPr lang="en-GB" sz="48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GB" sz="4800" b="0" i="1" smtClean="0">
                              <a:latin typeface="Cambria Math" panose="02040503050406030204" pitchFamily="18" charset="0"/>
                            </a:rPr>
                            <m:t>ℓ</m:t>
                          </m:r>
                          <m:r>
                            <a:rPr lang="en-GB" sz="4800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GB" sz="4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</m:d>
                        </m:sub>
                        <m:sup/>
                        <m:e>
                          <m:sSub>
                            <m:sSubPr>
                              <m:ctrlPr>
                                <a:rPr lang="en-GB" sz="4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48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GB" sz="4800" b="0" i="1" smtClean="0">
                                  <a:latin typeface="Cambria Math" panose="02040503050406030204" pitchFamily="18" charset="0"/>
                                </a:rPr>
                                <m:t>𝑖𝑗𝑘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GB" sz="4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4800" b="0" i="1" smtClean="0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GB" sz="4800" b="0" i="1" smtClean="0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  <m:r>
                                <m:rPr>
                                  <m:sty m:val="p"/>
                                </m:rPr>
                                <a:rPr lang="en-GB" sz="4800" b="0" i="1" smtClean="0">
                                  <a:latin typeface="Cambria Math" panose="02040503050406030204" pitchFamily="18" charset="0"/>
                                </a:rPr>
                                <m:t>ℓ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GB" sz="4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4800" b="0" i="1" smtClean="0">
                                  <a:latin typeface="Cambria Math" panose="02040503050406030204" pitchFamily="18" charset="0"/>
                                </a:rPr>
                                <m:t>𝑍</m:t>
                              </m:r>
                            </m:e>
                            <m:sub>
                              <m:r>
                                <a:rPr lang="en-GB" sz="4800" b="0" i="1" smtClean="0">
                                  <a:latin typeface="Cambria Math" panose="02040503050406030204" pitchFamily="18" charset="0"/>
                                </a:rPr>
                                <m:t>𝑖𝑘</m:t>
                              </m:r>
                              <m:r>
                                <m:rPr>
                                  <m:sty m:val="p"/>
                                </m:rPr>
                                <a:rPr lang="en-GB" sz="4800" b="0" i="1" smtClean="0">
                                  <a:latin typeface="Cambria Math" panose="02040503050406030204" pitchFamily="18" charset="0"/>
                                </a:rPr>
                                <m:t>ℓ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GB" sz="4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4800" b="0" i="1" smtClean="0">
                                  <a:latin typeface="Cambria Math" panose="02040503050406030204" pitchFamily="18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GB" sz="4800" b="0" i="1" smtClean="0">
                                  <a:latin typeface="Cambria Math" panose="02040503050406030204" pitchFamily="18" charset="0"/>
                                </a:rPr>
                                <m:t>𝑗𝑘</m:t>
                              </m:r>
                              <m:r>
                                <m:rPr>
                                  <m:sty m:val="p"/>
                                </m:rPr>
                                <a:rPr lang="en-GB" sz="4800" b="0" i="1" smtClean="0">
                                  <a:latin typeface="Cambria Math" panose="02040503050406030204" pitchFamily="18" charset="0"/>
                                </a:rPr>
                                <m:t>ℓ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1984CEA9-0799-3CD9-581B-65454ECB40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5978" y="3879005"/>
                <a:ext cx="7740086" cy="19729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875A63F-F87B-DC5F-883E-F3861418B66F}"/>
                  </a:ext>
                </a:extLst>
              </p:cNvPr>
              <p:cNvSpPr txBox="1"/>
              <p:nvPr/>
            </p:nvSpPr>
            <p:spPr>
              <a:xfrm>
                <a:off x="11766063" y="7299043"/>
                <a:ext cx="2610029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GB" sz="4800" b="0" i="1" smtClean="0">
                          <a:latin typeface="Cambria Math" panose="02040503050406030204" pitchFamily="18" charset="0"/>
                        </a:rPr>
                        <m:t>𝑂</m:t>
                      </m:r>
                      <m:d>
                        <m:dPr>
                          <m:ctrlPr>
                            <a:rPr lang="en-GB" sz="4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4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en-GB" sz="4800" b="0" i="1" smtClean="0">
                                  <a:latin typeface="Cambria Math" panose="02040503050406030204" pitchFamily="18" charset="0"/>
                                </a:rPr>
                                <m:t>3.99</m:t>
                              </m:r>
                            </m:sup>
                          </m:sSup>
                        </m:e>
                      </m:d>
                      <m:r>
                        <a:rPr lang="en-GB" sz="4800" b="0" i="1" smtClean="0"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875A63F-F87B-DC5F-883E-F3861418B6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66063" y="7299043"/>
                <a:ext cx="2610029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396112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6E3E08-C72E-21D0-CDF6-39A8C56A28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48E7CEBB-DE14-1578-A916-4EE0BBC71180}"/>
              </a:ext>
            </a:extLst>
          </p:cNvPr>
          <p:cNvSpPr/>
          <p:nvPr/>
        </p:nvSpPr>
        <p:spPr>
          <a:xfrm>
            <a:off x="695940" y="3879005"/>
            <a:ext cx="2430027" cy="2430027"/>
          </a:xfrm>
          <a:prstGeom prst="ellipse">
            <a:avLst/>
          </a:prstGeom>
          <a:solidFill>
            <a:srgbClr val="F9DDD4">
              <a:alpha val="25098"/>
            </a:srgbClr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87AC1B64-9327-AD63-8501-49891141E0CA}"/>
              </a:ext>
            </a:extLst>
          </p:cNvPr>
          <p:cNvSpPr/>
          <p:nvPr/>
        </p:nvSpPr>
        <p:spPr>
          <a:xfrm>
            <a:off x="4475982" y="2438989"/>
            <a:ext cx="2430027" cy="2430027"/>
          </a:xfrm>
          <a:prstGeom prst="ellipse">
            <a:avLst/>
          </a:prstGeom>
          <a:solidFill>
            <a:srgbClr val="F9DDD4">
              <a:alpha val="25098"/>
            </a:srgbClr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4E1B4D3-A545-65DF-E946-2AB05368DD98}"/>
                  </a:ext>
                </a:extLst>
              </p:cNvPr>
              <p:cNvSpPr txBox="1"/>
              <p:nvPr/>
            </p:nvSpPr>
            <p:spPr>
              <a:xfrm>
                <a:off x="2855964" y="428651"/>
                <a:ext cx="1460698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𝒫</m:t>
                      </m:r>
                    </m:oMath>
                  </m:oMathPara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4E1B4D3-A545-65DF-E946-2AB05368DD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964" y="428651"/>
                <a:ext cx="1460698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A63434CE-4D4C-9859-132D-F5B0107F832F}"/>
              </a:ext>
            </a:extLst>
          </p:cNvPr>
          <p:cNvSpPr txBox="1"/>
          <p:nvPr/>
        </p:nvSpPr>
        <p:spPr>
          <a:xfrm>
            <a:off x="2945965" y="428651"/>
            <a:ext cx="39237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7200" dirty="0"/>
              <a:t>-rank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5C1AC05-94CD-B48B-FD73-BA5A7C564562}"/>
                  </a:ext>
                </a:extLst>
              </p:cNvPr>
              <p:cNvSpPr txBox="1"/>
              <p:nvPr/>
            </p:nvSpPr>
            <p:spPr>
              <a:xfrm>
                <a:off x="5753330" y="428651"/>
                <a:ext cx="3923756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72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𝒫</m:t>
                          </m:r>
                        </m:sub>
                      </m:sSub>
                      <m:d>
                        <m:dPr>
                          <m:ctrlP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2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5C1AC05-94CD-B48B-FD73-BA5A7C5645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3330" y="428651"/>
                <a:ext cx="3923756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DFFCD54-C9DF-843F-7A77-15F861639923}"/>
                  </a:ext>
                </a:extLst>
              </p:cNvPr>
              <p:cNvSpPr txBox="1"/>
              <p:nvPr/>
            </p:nvSpPr>
            <p:spPr>
              <a:xfrm>
                <a:off x="3684002" y="2450901"/>
                <a:ext cx="3973129" cy="10561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60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1,1</m:t>
                          </m:r>
                        </m:sub>
                      </m:sSub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DFFCD54-C9DF-843F-7A77-15F8616399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4002" y="2450901"/>
                <a:ext cx="3973129" cy="10561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A7534912-C3A1-5863-0757-6FBCC2601485}"/>
              </a:ext>
            </a:extLst>
          </p:cNvPr>
          <p:cNvSpPr txBox="1"/>
          <p:nvPr/>
        </p:nvSpPr>
        <p:spPr>
          <a:xfrm>
            <a:off x="3665973" y="3429000"/>
            <a:ext cx="39237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/>
              <a:t>two-slice</a:t>
            </a:r>
          </a:p>
          <a:p>
            <a:pPr algn="ctr"/>
            <a:r>
              <a:rPr lang="en-GB" sz="4000" dirty="0"/>
              <a:t>1+1+2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68B39E8-C1D8-8016-BF5F-517C66477E1D}"/>
                  </a:ext>
                </a:extLst>
              </p:cNvPr>
              <p:cNvSpPr txBox="1"/>
              <p:nvPr/>
            </p:nvSpPr>
            <p:spPr>
              <a:xfrm>
                <a:off x="24963" y="1143224"/>
                <a:ext cx="3973129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60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68B39E8-C1D8-8016-BF5F-517C66477E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63" y="1143224"/>
                <a:ext cx="3973129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03AED705-0346-C789-731D-1134E0BA8373}"/>
              </a:ext>
            </a:extLst>
          </p:cNvPr>
          <p:cNvSpPr txBox="1"/>
          <p:nvPr/>
        </p:nvSpPr>
        <p:spPr>
          <a:xfrm>
            <a:off x="6934" y="2121323"/>
            <a:ext cx="39237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/>
              <a:t>slice</a:t>
            </a:r>
          </a:p>
          <a:p>
            <a:pPr algn="ctr"/>
            <a:r>
              <a:rPr lang="en-GB" sz="4000" dirty="0"/>
              <a:t>1+3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805204B-FACE-6D0A-86C4-C52D5CA7355E}"/>
                  </a:ext>
                </a:extLst>
              </p:cNvPr>
              <p:cNvSpPr txBox="1"/>
              <p:nvPr/>
            </p:nvSpPr>
            <p:spPr>
              <a:xfrm>
                <a:off x="18029" y="3890917"/>
                <a:ext cx="3973129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60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0" b="0" i="1" smtClean="0">
                              <a:solidFill>
                                <a:schemeClr val="accent3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805204B-FACE-6D0A-86C4-C52D5CA735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29" y="3890917"/>
                <a:ext cx="3973129" cy="101566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196F520A-D9F2-B2B7-F62B-11C04DB812B2}"/>
              </a:ext>
            </a:extLst>
          </p:cNvPr>
          <p:cNvSpPr txBox="1"/>
          <p:nvPr/>
        </p:nvSpPr>
        <p:spPr>
          <a:xfrm>
            <a:off x="0" y="4869016"/>
            <a:ext cx="39237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/>
              <a:t>thick</a:t>
            </a:r>
          </a:p>
          <a:p>
            <a:pPr algn="ctr"/>
            <a:r>
              <a:rPr lang="en-GB" sz="4000" dirty="0"/>
              <a:t>2+2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AE39539-1E4B-C0D7-7568-BC53E3C5B32D}"/>
                  </a:ext>
                </a:extLst>
              </p:cNvPr>
              <p:cNvSpPr txBox="1"/>
              <p:nvPr/>
            </p:nvSpPr>
            <p:spPr>
              <a:xfrm>
                <a:off x="8218871" y="2477477"/>
                <a:ext cx="3973129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6000" b="0" i="1" smtClean="0">
                          <a:solidFill>
                            <a:schemeClr val="accent3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AE39539-1E4B-C0D7-7568-BC53E3C5B3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8871" y="2477477"/>
                <a:ext cx="3973129" cy="101566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802DCBCA-6463-7B6E-6EF0-ABB4D10FB2F2}"/>
              </a:ext>
            </a:extLst>
          </p:cNvPr>
          <p:cNvSpPr txBox="1"/>
          <p:nvPr/>
        </p:nvSpPr>
        <p:spPr>
          <a:xfrm>
            <a:off x="8200842" y="3455576"/>
            <a:ext cx="39237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/>
              <a:t>rank</a:t>
            </a:r>
          </a:p>
          <a:p>
            <a:pPr algn="ctr"/>
            <a:r>
              <a:rPr lang="en-GB" sz="4000" dirty="0"/>
              <a:t>1+1+1+1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E20B923-2E40-EB14-174F-7FFCE5DADB94}"/>
                  </a:ext>
                </a:extLst>
              </p:cNvPr>
              <p:cNvSpPr txBox="1"/>
              <p:nvPr/>
            </p:nvSpPr>
            <p:spPr>
              <a:xfrm>
                <a:off x="7176012" y="2438989"/>
                <a:ext cx="1890021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7200" b="0" i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E20B923-2E40-EB14-174F-7FFCE5DADB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6012" y="2438989"/>
                <a:ext cx="1890021" cy="120032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DEF464F-AA5B-0C71-8DF3-31853B49CCA0}"/>
                  </a:ext>
                </a:extLst>
              </p:cNvPr>
              <p:cNvSpPr txBox="1"/>
              <p:nvPr/>
            </p:nvSpPr>
            <p:spPr>
              <a:xfrm rot="1187686">
                <a:off x="1629039" y="1422912"/>
                <a:ext cx="2713115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≲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DEF464F-AA5B-0C71-8DF3-31853B49CC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187686">
                <a:off x="1629039" y="1422912"/>
                <a:ext cx="2713115" cy="120032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BBCD7CE-961D-2940-59CB-A79D2D794988}"/>
                  </a:ext>
                </a:extLst>
              </p:cNvPr>
              <p:cNvSpPr txBox="1"/>
              <p:nvPr/>
            </p:nvSpPr>
            <p:spPr>
              <a:xfrm rot="20128938">
                <a:off x="2262692" y="3933505"/>
                <a:ext cx="2713115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≲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BBCD7CE-961D-2940-59CB-A79D2D7949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128938">
                <a:off x="2262692" y="3933505"/>
                <a:ext cx="2713115" cy="120032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FB0D712-68CA-2BB9-FB31-BF960EEB0EAD}"/>
                  </a:ext>
                </a:extLst>
              </p:cNvPr>
              <p:cNvSpPr txBox="1"/>
              <p:nvPr/>
            </p:nvSpPr>
            <p:spPr>
              <a:xfrm>
                <a:off x="5722911" y="2438989"/>
                <a:ext cx="2623114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≲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FB0D712-68CA-2BB9-FB31-BF960EEB0E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2911" y="2438989"/>
                <a:ext cx="2623114" cy="120032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67A5673-3195-6940-EB6F-CD35EAC3E980}"/>
                  </a:ext>
                </a:extLst>
              </p:cNvPr>
              <p:cNvSpPr txBox="1"/>
              <p:nvPr/>
            </p:nvSpPr>
            <p:spPr>
              <a:xfrm>
                <a:off x="7792934" y="2438989"/>
                <a:ext cx="2623114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≲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67A5673-3195-6940-EB6F-CD35EAC3E9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2934" y="2438989"/>
                <a:ext cx="2623114" cy="120032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A7A6DA1-7E68-1731-765D-0EEB8027D8E2}"/>
                  </a:ext>
                </a:extLst>
              </p:cNvPr>
              <p:cNvSpPr txBox="1"/>
              <p:nvPr/>
            </p:nvSpPr>
            <p:spPr>
              <a:xfrm rot="1187686">
                <a:off x="2889054" y="1872917"/>
                <a:ext cx="2713115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en-GB" sz="7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≲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A7A6DA1-7E68-1731-765D-0EEB8027D8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187686">
                <a:off x="2889054" y="1872917"/>
                <a:ext cx="2713115" cy="120032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018CEF41-3093-9C4B-43CD-C1507F436687}"/>
              </a:ext>
            </a:extLst>
          </p:cNvPr>
          <p:cNvSpPr txBox="1"/>
          <p:nvPr/>
        </p:nvSpPr>
        <p:spPr>
          <a:xfrm>
            <a:off x="5825997" y="5229020"/>
            <a:ext cx="609845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7200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682680914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BA563-60DB-BC54-239E-ADDA1397F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roup 77">
            <a:extLst>
              <a:ext uri="{FF2B5EF4-FFF2-40B4-BE49-F238E27FC236}">
                <a16:creationId xmlns:a16="http://schemas.microsoft.com/office/drawing/2014/main" id="{9840EEC9-79B7-DB65-55BF-68F83F965F9C}"/>
              </a:ext>
            </a:extLst>
          </p:cNvPr>
          <p:cNvGrpSpPr/>
          <p:nvPr/>
        </p:nvGrpSpPr>
        <p:grpSpPr>
          <a:xfrm>
            <a:off x="2361000" y="2259000"/>
            <a:ext cx="6480031" cy="4950031"/>
            <a:chOff x="7536016" y="1268976"/>
            <a:chExt cx="2790031" cy="2790031"/>
          </a:xfrm>
          <a:scene3d>
            <a:camera prst="perspectiveFront" fov="0">
              <a:rot lat="18600000" lon="2400000" rev="19620000"/>
            </a:camera>
            <a:lightRig rig="threePt" dir="t"/>
          </a:scene3d>
        </p:grpSpPr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BBB1EBBE-6B58-406D-9033-A55AD1CC550B}"/>
                </a:ext>
              </a:extLst>
            </p:cNvPr>
            <p:cNvSpPr/>
            <p:nvPr/>
          </p:nvSpPr>
          <p:spPr>
            <a:xfrm>
              <a:off x="7536016" y="1268976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6000" dirty="0">
                <a:solidFill>
                  <a:schemeClr val="tx1"/>
                </a:solidFill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4C60D32E-1DB1-C6C5-2D1A-8C0D142F5D20}"/>
                </a:ext>
              </a:extLst>
            </p:cNvPr>
            <p:cNvSpPr/>
            <p:nvPr/>
          </p:nvSpPr>
          <p:spPr>
            <a:xfrm>
              <a:off x="8256024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821A558D-5496-919F-FB0A-1D2F3106F38F}"/>
                </a:ext>
              </a:extLst>
            </p:cNvPr>
            <p:cNvSpPr/>
            <p:nvPr/>
          </p:nvSpPr>
          <p:spPr>
            <a:xfrm>
              <a:off x="8256024" y="1268976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6000" dirty="0">
                <a:solidFill>
                  <a:schemeClr val="tx1"/>
                </a:solidFill>
              </a:endParaRP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0B0A4BD6-6942-16E9-EAA4-13B85FC378F7}"/>
                </a:ext>
              </a:extLst>
            </p:cNvPr>
            <p:cNvSpPr/>
            <p:nvPr/>
          </p:nvSpPr>
          <p:spPr>
            <a:xfrm>
              <a:off x="8976032" y="1268976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6000" dirty="0">
                <a:solidFill>
                  <a:schemeClr val="tx1"/>
                </a:solidFill>
              </a:endParaRP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6702A4B6-B2EE-6C7F-9AB3-B249BD20C360}"/>
                </a:ext>
              </a:extLst>
            </p:cNvPr>
            <p:cNvSpPr/>
            <p:nvPr/>
          </p:nvSpPr>
          <p:spPr>
            <a:xfrm>
              <a:off x="9696040" y="1268976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6000" dirty="0">
                <a:solidFill>
                  <a:schemeClr val="tx1"/>
                </a:solidFill>
              </a:endParaRP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36303A87-CBD8-0F07-E848-2F73B29D1859}"/>
                </a:ext>
              </a:extLst>
            </p:cNvPr>
            <p:cNvSpPr/>
            <p:nvPr/>
          </p:nvSpPr>
          <p:spPr>
            <a:xfrm>
              <a:off x="7536016" y="1988984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6000" dirty="0">
                <a:solidFill>
                  <a:schemeClr val="tx1"/>
                </a:solidFill>
              </a:endParaRPr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00BC99E5-C95B-A791-ED61-31BBA9BE5693}"/>
                </a:ext>
              </a:extLst>
            </p:cNvPr>
            <p:cNvSpPr/>
            <p:nvPr/>
          </p:nvSpPr>
          <p:spPr>
            <a:xfrm>
              <a:off x="8256024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-4</a:t>
              </a: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1AEDB19F-B9B6-69AB-CCFC-CC4BD1AD0F79}"/>
                </a:ext>
              </a:extLst>
            </p:cNvPr>
            <p:cNvSpPr/>
            <p:nvPr/>
          </p:nvSpPr>
          <p:spPr>
            <a:xfrm>
              <a:off x="8976032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-1</a:t>
              </a: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15D93661-9C92-2BBF-2C03-7FE90187DAFD}"/>
                </a:ext>
              </a:extLst>
            </p:cNvPr>
            <p:cNvSpPr/>
            <p:nvPr/>
          </p:nvSpPr>
          <p:spPr>
            <a:xfrm>
              <a:off x="9696040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-3</a:t>
              </a:r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ED0EAB07-BB7A-21EA-49EB-CCE436CF2F84}"/>
                </a:ext>
              </a:extLst>
            </p:cNvPr>
            <p:cNvSpPr/>
            <p:nvPr/>
          </p:nvSpPr>
          <p:spPr>
            <a:xfrm>
              <a:off x="7536016" y="2708992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6000" dirty="0">
                <a:solidFill>
                  <a:schemeClr val="tx1"/>
                </a:solidFill>
              </a:endParaRP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24A16067-1328-3CAF-2483-FBE254FD28B6}"/>
                </a:ext>
              </a:extLst>
            </p:cNvPr>
            <p:cNvSpPr/>
            <p:nvPr/>
          </p:nvSpPr>
          <p:spPr>
            <a:xfrm>
              <a:off x="8976032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98674A22-6194-51E1-CD25-B5C4BD10DAA7}"/>
                </a:ext>
              </a:extLst>
            </p:cNvPr>
            <p:cNvSpPr/>
            <p:nvPr/>
          </p:nvSpPr>
          <p:spPr>
            <a:xfrm>
              <a:off x="9696040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17E42D8C-4D54-29BC-77C0-454BF7C9ECFE}"/>
                </a:ext>
              </a:extLst>
            </p:cNvPr>
            <p:cNvSpPr/>
            <p:nvPr/>
          </p:nvSpPr>
          <p:spPr>
            <a:xfrm>
              <a:off x="7536016" y="3429000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6000" dirty="0">
                <a:solidFill>
                  <a:schemeClr val="tx1"/>
                </a:solidFill>
              </a:endParaRP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E11AB5E5-0717-C408-B7EC-D37B21AB98CF}"/>
                </a:ext>
              </a:extLst>
            </p:cNvPr>
            <p:cNvSpPr/>
            <p:nvPr/>
          </p:nvSpPr>
          <p:spPr>
            <a:xfrm>
              <a:off x="8256024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dirty="0">
                  <a:solidFill>
                    <a:schemeClr val="tx1"/>
                  </a:solidFill>
                </a:rPr>
                <a:t>-8</a:t>
              </a:r>
              <a:endParaRPr lang="en-GB" sz="6000" dirty="0">
                <a:solidFill>
                  <a:schemeClr val="tx1"/>
                </a:solidFill>
              </a:endParaRPr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919BD0FE-F8D9-E25F-9F98-DF6375F4479F}"/>
                </a:ext>
              </a:extLst>
            </p:cNvPr>
            <p:cNvSpPr/>
            <p:nvPr/>
          </p:nvSpPr>
          <p:spPr>
            <a:xfrm>
              <a:off x="8976032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-2</a:t>
              </a:r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8FA0D390-B795-AF92-7582-30EB944EAB18}"/>
                </a:ext>
              </a:extLst>
            </p:cNvPr>
            <p:cNvSpPr/>
            <p:nvPr/>
          </p:nvSpPr>
          <p:spPr>
            <a:xfrm>
              <a:off x="9696040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-6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93C18CD-8043-AA32-AB24-2AEE395657ED}"/>
              </a:ext>
            </a:extLst>
          </p:cNvPr>
          <p:cNvGrpSpPr/>
          <p:nvPr/>
        </p:nvGrpSpPr>
        <p:grpSpPr>
          <a:xfrm>
            <a:off x="2361031" y="593969"/>
            <a:ext cx="6480031" cy="4950031"/>
            <a:chOff x="7536016" y="1268976"/>
            <a:chExt cx="2790031" cy="2790031"/>
          </a:xfrm>
          <a:scene3d>
            <a:camera prst="perspectiveFront" fov="0">
              <a:rot lat="18600000" lon="2400000" rev="19620000"/>
            </a:camera>
            <a:lightRig rig="threePt" dir="t"/>
          </a:scene3d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7BAD7DD0-5E45-F641-093D-FB2A1B6CDAD3}"/>
                </a:ext>
              </a:extLst>
            </p:cNvPr>
            <p:cNvSpPr/>
            <p:nvPr/>
          </p:nvSpPr>
          <p:spPr>
            <a:xfrm>
              <a:off x="7536016" y="1268976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6000" dirty="0">
                <a:solidFill>
                  <a:schemeClr val="tx1"/>
                </a:solidFill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DBEDEB47-DBAB-1861-C171-8198D662BBC7}"/>
                </a:ext>
              </a:extLst>
            </p:cNvPr>
            <p:cNvSpPr/>
            <p:nvPr/>
          </p:nvSpPr>
          <p:spPr>
            <a:xfrm>
              <a:off x="8256024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53F50E1B-970C-2269-264E-0CA41459C41F}"/>
                </a:ext>
              </a:extLst>
            </p:cNvPr>
            <p:cNvSpPr/>
            <p:nvPr/>
          </p:nvSpPr>
          <p:spPr>
            <a:xfrm>
              <a:off x="8256024" y="1268976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6000" dirty="0">
                <a:solidFill>
                  <a:schemeClr val="tx1"/>
                </a:solidFill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8A465AAB-9A00-7BD4-36BC-55B7EFC4C5F8}"/>
                </a:ext>
              </a:extLst>
            </p:cNvPr>
            <p:cNvSpPr/>
            <p:nvPr/>
          </p:nvSpPr>
          <p:spPr>
            <a:xfrm>
              <a:off x="8976032" y="1268976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6000" dirty="0">
                <a:solidFill>
                  <a:schemeClr val="tx1"/>
                </a:solidFill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534FDF14-84AE-7479-51D6-291C75B58DAA}"/>
                </a:ext>
              </a:extLst>
            </p:cNvPr>
            <p:cNvSpPr/>
            <p:nvPr/>
          </p:nvSpPr>
          <p:spPr>
            <a:xfrm>
              <a:off x="9696040" y="1268976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6000" dirty="0">
                <a:solidFill>
                  <a:schemeClr val="tx1"/>
                </a:solidFill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52CD355A-087F-4025-6FB8-A2AFD0CFFB07}"/>
                </a:ext>
              </a:extLst>
            </p:cNvPr>
            <p:cNvSpPr/>
            <p:nvPr/>
          </p:nvSpPr>
          <p:spPr>
            <a:xfrm>
              <a:off x="7536016" y="1988984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6000" dirty="0">
                <a:solidFill>
                  <a:schemeClr val="tx1"/>
                </a:solidFill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3915B307-8B7B-59AC-5213-3AB49D8EF08B}"/>
                </a:ext>
              </a:extLst>
            </p:cNvPr>
            <p:cNvSpPr/>
            <p:nvPr/>
          </p:nvSpPr>
          <p:spPr>
            <a:xfrm>
              <a:off x="8256024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8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83739F3E-805F-F989-EBD3-DF59328FC065}"/>
                </a:ext>
              </a:extLst>
            </p:cNvPr>
            <p:cNvSpPr/>
            <p:nvPr/>
          </p:nvSpPr>
          <p:spPr>
            <a:xfrm>
              <a:off x="8976032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2</a:t>
              </a: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94BEAB5E-CA07-FB58-4CF8-2F4148F23491}"/>
                </a:ext>
              </a:extLst>
            </p:cNvPr>
            <p:cNvSpPr/>
            <p:nvPr/>
          </p:nvSpPr>
          <p:spPr>
            <a:xfrm>
              <a:off x="9696040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6</a:t>
              </a: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16007E00-255D-BF82-652C-5C2F54E9E967}"/>
                </a:ext>
              </a:extLst>
            </p:cNvPr>
            <p:cNvSpPr/>
            <p:nvPr/>
          </p:nvSpPr>
          <p:spPr>
            <a:xfrm>
              <a:off x="7536016" y="2708992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6000" dirty="0">
                <a:solidFill>
                  <a:schemeClr val="tx1"/>
                </a:solidFill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807A35B3-FC72-53E8-1568-AE8D34639AFE}"/>
                </a:ext>
              </a:extLst>
            </p:cNvPr>
            <p:cNvSpPr/>
            <p:nvPr/>
          </p:nvSpPr>
          <p:spPr>
            <a:xfrm>
              <a:off x="8976032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746CD856-86D3-1261-9719-F57B31E8518C}"/>
                </a:ext>
              </a:extLst>
            </p:cNvPr>
            <p:cNvSpPr/>
            <p:nvPr/>
          </p:nvSpPr>
          <p:spPr>
            <a:xfrm>
              <a:off x="9696040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AE8D0B78-31B3-B8C5-AFDB-6622C7461B91}"/>
                </a:ext>
              </a:extLst>
            </p:cNvPr>
            <p:cNvSpPr/>
            <p:nvPr/>
          </p:nvSpPr>
          <p:spPr>
            <a:xfrm>
              <a:off x="7536016" y="3429000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6000" dirty="0">
                <a:solidFill>
                  <a:schemeClr val="tx1"/>
                </a:solidFill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24E24FE0-28DF-29DD-C01F-745AED4D2EA9}"/>
                </a:ext>
              </a:extLst>
            </p:cNvPr>
            <p:cNvSpPr/>
            <p:nvPr/>
          </p:nvSpPr>
          <p:spPr>
            <a:xfrm>
              <a:off x="8256024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dirty="0">
                  <a:solidFill>
                    <a:schemeClr val="tx1"/>
                  </a:solidFill>
                </a:rPr>
                <a:t>16</a:t>
              </a:r>
              <a:endParaRPr lang="en-GB" sz="6000" dirty="0">
                <a:solidFill>
                  <a:schemeClr val="tx1"/>
                </a:solidFill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04D95FC3-379D-195E-64B6-6ED2FAF75116}"/>
                </a:ext>
              </a:extLst>
            </p:cNvPr>
            <p:cNvSpPr/>
            <p:nvPr/>
          </p:nvSpPr>
          <p:spPr>
            <a:xfrm>
              <a:off x="8976032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4</a:t>
              </a: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236F011D-CFD2-D7F3-AFDA-CD7F5C3FAD0B}"/>
                </a:ext>
              </a:extLst>
            </p:cNvPr>
            <p:cNvSpPr/>
            <p:nvPr/>
          </p:nvSpPr>
          <p:spPr>
            <a:xfrm>
              <a:off x="9696040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12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BD8BD7A-27C7-7DF7-A1F1-F9EFAB440906}"/>
              </a:ext>
            </a:extLst>
          </p:cNvPr>
          <p:cNvGrpSpPr/>
          <p:nvPr/>
        </p:nvGrpSpPr>
        <p:grpSpPr>
          <a:xfrm>
            <a:off x="2361031" y="-1071031"/>
            <a:ext cx="6480031" cy="4950031"/>
            <a:chOff x="7536016" y="1268976"/>
            <a:chExt cx="2790031" cy="2790031"/>
          </a:xfrm>
          <a:scene3d>
            <a:camera prst="perspectiveFront" fov="0">
              <a:rot lat="18600000" lon="2400000" rev="19620000"/>
            </a:camera>
            <a:lightRig rig="threePt" dir="t"/>
          </a:scene3d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732551A-F4C3-4C0E-8396-E51A8709817F}"/>
                </a:ext>
              </a:extLst>
            </p:cNvPr>
            <p:cNvSpPr/>
            <p:nvPr/>
          </p:nvSpPr>
          <p:spPr>
            <a:xfrm>
              <a:off x="7536016" y="1268976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6000" dirty="0">
                <a:solidFill>
                  <a:schemeClr val="tx1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E2386CC-038A-AA98-6F1F-61B5890DECD2}"/>
                </a:ext>
              </a:extLst>
            </p:cNvPr>
            <p:cNvSpPr/>
            <p:nvPr/>
          </p:nvSpPr>
          <p:spPr>
            <a:xfrm>
              <a:off x="8256024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969A77F-3661-8697-1F70-6D7A93C3EF4D}"/>
                </a:ext>
              </a:extLst>
            </p:cNvPr>
            <p:cNvSpPr/>
            <p:nvPr/>
          </p:nvSpPr>
          <p:spPr>
            <a:xfrm>
              <a:off x="8256024" y="1268976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800" dirty="0">
                  <a:solidFill>
                    <a:schemeClr val="accent6"/>
                  </a:solidFill>
                </a:rPr>
                <a:t>4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F76985-121C-D8A7-C3B7-B5AE53430123}"/>
                </a:ext>
              </a:extLst>
            </p:cNvPr>
            <p:cNvSpPr/>
            <p:nvPr/>
          </p:nvSpPr>
          <p:spPr>
            <a:xfrm>
              <a:off x="8976032" y="1268976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800" dirty="0">
                  <a:solidFill>
                    <a:schemeClr val="accent6"/>
                  </a:solidFill>
                </a:rPr>
                <a:t>1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C24C994-2DB0-D9D4-3BF9-3D69BFDEDA4E}"/>
                </a:ext>
              </a:extLst>
            </p:cNvPr>
            <p:cNvSpPr/>
            <p:nvPr/>
          </p:nvSpPr>
          <p:spPr>
            <a:xfrm>
              <a:off x="9696040" y="1268976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800" dirty="0">
                  <a:solidFill>
                    <a:schemeClr val="accent6"/>
                  </a:solidFill>
                </a:rPr>
                <a:t>3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CDB5645-4B82-C20E-4856-498BB424770E}"/>
                </a:ext>
              </a:extLst>
            </p:cNvPr>
            <p:cNvSpPr/>
            <p:nvPr/>
          </p:nvSpPr>
          <p:spPr>
            <a:xfrm>
              <a:off x="7536016" y="1988984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800" dirty="0">
                  <a:solidFill>
                    <a:schemeClr val="accent1"/>
                  </a:solidFill>
                </a:rPr>
                <a:t>1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23A0EDE-FD3B-CC31-18B9-D3823C617D18}"/>
                </a:ext>
              </a:extLst>
            </p:cNvPr>
            <p:cNvSpPr/>
            <p:nvPr/>
          </p:nvSpPr>
          <p:spPr>
            <a:xfrm>
              <a:off x="8256024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4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0F1985F-DFFC-E271-0A97-2041E30FE7D7}"/>
                </a:ext>
              </a:extLst>
            </p:cNvPr>
            <p:cNvSpPr/>
            <p:nvPr/>
          </p:nvSpPr>
          <p:spPr>
            <a:xfrm>
              <a:off x="8976032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D3E8BB89-3736-1B3C-5A2E-8A5990F375D1}"/>
                </a:ext>
              </a:extLst>
            </p:cNvPr>
            <p:cNvSpPr/>
            <p:nvPr/>
          </p:nvSpPr>
          <p:spPr>
            <a:xfrm>
              <a:off x="9696040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8441E03-7434-4CF1-D134-0F7DE8A6FDD9}"/>
                </a:ext>
              </a:extLst>
            </p:cNvPr>
            <p:cNvSpPr/>
            <p:nvPr/>
          </p:nvSpPr>
          <p:spPr>
            <a:xfrm>
              <a:off x="7536016" y="2708992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800" dirty="0">
                  <a:solidFill>
                    <a:schemeClr val="accent1"/>
                  </a:solidFill>
                </a:rPr>
                <a:t>0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A74D881-540F-BDD6-A694-A8F6C97A246D}"/>
                </a:ext>
              </a:extLst>
            </p:cNvPr>
            <p:cNvSpPr/>
            <p:nvPr/>
          </p:nvSpPr>
          <p:spPr>
            <a:xfrm>
              <a:off x="8976032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AA4DDDD-4B71-E14A-24E6-678BC4B92257}"/>
                </a:ext>
              </a:extLst>
            </p:cNvPr>
            <p:cNvSpPr/>
            <p:nvPr/>
          </p:nvSpPr>
          <p:spPr>
            <a:xfrm>
              <a:off x="9696040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52DEC98-54FC-2ABC-3C42-0CAA2379BF9C}"/>
                </a:ext>
              </a:extLst>
            </p:cNvPr>
            <p:cNvSpPr/>
            <p:nvPr/>
          </p:nvSpPr>
          <p:spPr>
            <a:xfrm>
              <a:off x="7536016" y="3429000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4800" dirty="0">
                  <a:solidFill>
                    <a:schemeClr val="accent1"/>
                  </a:solidFill>
                </a:rPr>
                <a:t>2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6B50EA7-3F04-B4CB-0716-7B8F940E7FFF}"/>
                </a:ext>
              </a:extLst>
            </p:cNvPr>
            <p:cNvSpPr/>
            <p:nvPr/>
          </p:nvSpPr>
          <p:spPr>
            <a:xfrm>
              <a:off x="8256024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dirty="0">
                  <a:solidFill>
                    <a:schemeClr val="tx1"/>
                  </a:solidFill>
                </a:rPr>
                <a:t>8</a:t>
              </a:r>
              <a:endParaRPr lang="en-GB" sz="6000" dirty="0">
                <a:solidFill>
                  <a:schemeClr val="tx1"/>
                </a:solidFill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8EFF205-CBDC-67CA-C6ED-E78DB30B23B5}"/>
                </a:ext>
              </a:extLst>
            </p:cNvPr>
            <p:cNvSpPr/>
            <p:nvPr/>
          </p:nvSpPr>
          <p:spPr>
            <a:xfrm>
              <a:off x="8976032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2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C40EB1A-9134-3ACA-2406-011D0F2E3E88}"/>
                </a:ext>
              </a:extLst>
            </p:cNvPr>
            <p:cNvSpPr/>
            <p:nvPr/>
          </p:nvSpPr>
          <p:spPr>
            <a:xfrm>
              <a:off x="9696040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6000" dirty="0">
                  <a:solidFill>
                    <a:schemeClr val="tx1"/>
                  </a:solidFill>
                </a:rPr>
                <a:t>6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A489F185-1311-5587-F01B-9F90E90A52E7}"/>
              </a:ext>
            </a:extLst>
          </p:cNvPr>
          <p:cNvSpPr/>
          <p:nvPr/>
        </p:nvSpPr>
        <p:spPr>
          <a:xfrm>
            <a:off x="8526000" y="1044000"/>
            <a:ext cx="1440016" cy="1440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accent2"/>
                </a:solidFill>
              </a:rPr>
              <a:t>1</a:t>
            </a:r>
            <a:endParaRPr lang="en-GB" sz="4800" dirty="0">
              <a:solidFill>
                <a:schemeClr val="accent2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7570D37-913C-7E96-4216-D3765BBFAE9D}"/>
              </a:ext>
            </a:extLst>
          </p:cNvPr>
          <p:cNvSpPr/>
          <p:nvPr/>
        </p:nvSpPr>
        <p:spPr>
          <a:xfrm>
            <a:off x="8526000" y="2708992"/>
            <a:ext cx="1440016" cy="1440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accent2"/>
                </a:solidFill>
              </a:rPr>
              <a:t>2</a:t>
            </a:r>
            <a:endParaRPr lang="en-GB" sz="4800" dirty="0">
              <a:solidFill>
                <a:schemeClr val="accent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459B0AF-1B24-16E1-8587-6AC082D80C62}"/>
              </a:ext>
            </a:extLst>
          </p:cNvPr>
          <p:cNvSpPr/>
          <p:nvPr/>
        </p:nvSpPr>
        <p:spPr>
          <a:xfrm>
            <a:off x="8526000" y="4329000"/>
            <a:ext cx="1440016" cy="1440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accent2"/>
                </a:solidFill>
              </a:rPr>
              <a:t>-1</a:t>
            </a:r>
            <a:endParaRPr lang="en-GB" sz="4800" dirty="0">
              <a:solidFill>
                <a:schemeClr val="accent2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7825868-EF5D-A50F-642A-E144DF86C575}"/>
              </a:ext>
            </a:extLst>
          </p:cNvPr>
          <p:cNvSpPr/>
          <p:nvPr/>
        </p:nvSpPr>
        <p:spPr>
          <a:xfrm>
            <a:off x="695940" y="2978994"/>
            <a:ext cx="1800021" cy="9000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rank</a:t>
            </a:r>
            <a:endParaRPr lang="en-GB" sz="5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8FA0513A-F568-38A4-7EC0-819D4C98D849}"/>
                  </a:ext>
                </a:extLst>
              </p:cNvPr>
              <p:cNvSpPr/>
              <p:nvPr/>
            </p:nvSpPr>
            <p:spPr>
              <a:xfrm>
                <a:off x="9380979" y="2978996"/>
                <a:ext cx="1890021" cy="90001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US" sz="5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B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8FA0513A-F568-38A4-7EC0-819D4C98D84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0979" y="2978996"/>
                <a:ext cx="1890021" cy="9000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8761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6F46F8-68FF-9706-FCE6-06ABD0596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CD6E42-1102-E5ED-6475-7295CB525879}"/>
              </a:ext>
            </a:extLst>
          </p:cNvPr>
          <p:cNvSpPr/>
          <p:nvPr/>
        </p:nvSpPr>
        <p:spPr>
          <a:xfrm>
            <a:off x="1055943" y="3744026"/>
            <a:ext cx="1800021" cy="9000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rank</a:t>
            </a:r>
            <a:endParaRPr lang="en-GB" sz="5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670758CD-C2F5-BBD8-A78F-426B21AC7088}"/>
                  </a:ext>
                </a:extLst>
              </p:cNvPr>
              <p:cNvSpPr/>
              <p:nvPr/>
            </p:nvSpPr>
            <p:spPr>
              <a:xfrm>
                <a:off x="2495960" y="3744026"/>
                <a:ext cx="1800021" cy="90001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d>
                        <m:dPr>
                          <m:ctrlPr>
                            <a:rPr lang="en-GB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5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</m:oMath>
                  </m:oMathPara>
                </a14:m>
                <a:endParaRPr lang="en-GB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670758CD-C2F5-BBD8-A78F-426B21AC70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960" y="3744026"/>
                <a:ext cx="1800021" cy="90001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EBA4CE77-5C6F-2539-7D44-8966D9421ABC}"/>
                  </a:ext>
                </a:extLst>
              </p:cNvPr>
              <p:cNvSpPr/>
              <p:nvPr/>
            </p:nvSpPr>
            <p:spPr>
              <a:xfrm>
                <a:off x="3935976" y="2034008"/>
                <a:ext cx="7200079" cy="432004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GB" sz="5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≔</m:t>
                      </m:r>
                      <m:func>
                        <m:funcPr>
                          <m:ctrlPr>
                            <a:rPr lang="en-US" sz="54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540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min</m:t>
                          </m:r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5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5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US" sz="5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:      =</m:t>
                              </m:r>
                              <m:nary>
                                <m:naryPr>
                                  <m:chr m:val="∑"/>
                                  <m:ctrlPr>
                                    <a:rPr lang="en-US" sz="5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sz="5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sz="5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sz="5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sup>
                                <m:e>
                                  <m:r>
                                    <a:rPr lang="en-GB" sz="5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      </m:t>
                                  </m:r>
                                </m:e>
                              </m:nary>
                            </m:e>
                          </m:d>
                        </m:e>
                      </m:func>
                    </m:oMath>
                  </m:oMathPara>
                </a14:m>
                <a:endParaRPr lang="en-GB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EBA4CE77-5C6F-2539-7D44-8966D9421A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5976" y="2034008"/>
                <a:ext cx="7200079" cy="43200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1B18E6D1-CC60-616D-B563-BB96576F5289}"/>
                  </a:ext>
                </a:extLst>
              </p:cNvPr>
              <p:cNvSpPr/>
              <p:nvPr/>
            </p:nvSpPr>
            <p:spPr>
              <a:xfrm>
                <a:off x="7176012" y="3744026"/>
                <a:ext cx="900010" cy="90001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r>
                        <a:rPr lang="en-GB" sz="5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GB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1B18E6D1-CC60-616D-B563-BB96576F52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6012" y="3744026"/>
                <a:ext cx="900010" cy="90001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90A6FA24-CABC-B3E3-8440-E1B37BE8AEA2}"/>
                  </a:ext>
                </a:extLst>
              </p:cNvPr>
              <p:cNvSpPr/>
              <p:nvPr/>
            </p:nvSpPr>
            <p:spPr>
              <a:xfrm>
                <a:off x="9696040" y="3744026"/>
                <a:ext cx="900010" cy="90001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>
                      <m:sSub>
                        <m:sSubPr>
                          <m:ctrlPr>
                            <a:rPr lang="en-GB" sz="54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54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GB" sz="54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GB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90A6FA24-CABC-B3E3-8440-E1B37BE8AE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6040" y="3744026"/>
                <a:ext cx="900010" cy="90001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>
            <a:extLst>
              <a:ext uri="{FF2B5EF4-FFF2-40B4-BE49-F238E27FC236}">
                <a16:creationId xmlns:a16="http://schemas.microsoft.com/office/drawing/2014/main" id="{DA40CCD0-3B4C-D9C7-914F-963F50D204BA}"/>
              </a:ext>
            </a:extLst>
          </p:cNvPr>
          <p:cNvSpPr txBox="1"/>
          <p:nvPr/>
        </p:nvSpPr>
        <p:spPr>
          <a:xfrm>
            <a:off x="6276002" y="1314000"/>
            <a:ext cx="25200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chemeClr val="accent6"/>
                </a:solidFill>
              </a:rPr>
              <a:t>rank-1 tensors</a:t>
            </a:r>
          </a:p>
        </p:txBody>
      </p:sp>
      <p:cxnSp>
        <p:nvCxnSpPr>
          <p:cNvPr id="28" name="Connector: Curved 27">
            <a:extLst>
              <a:ext uri="{FF2B5EF4-FFF2-40B4-BE49-F238E27FC236}">
                <a16:creationId xmlns:a16="http://schemas.microsoft.com/office/drawing/2014/main" id="{D469E236-3E60-D19E-2210-A544C13EBF8E}"/>
              </a:ext>
            </a:extLst>
          </p:cNvPr>
          <p:cNvCxnSpPr>
            <a:cxnSpLocks/>
          </p:cNvCxnSpPr>
          <p:nvPr/>
        </p:nvCxnSpPr>
        <p:spPr>
          <a:xfrm rot="16200000" flipH="1">
            <a:off x="8841032" y="2259012"/>
            <a:ext cx="1350013" cy="1080010"/>
          </a:xfrm>
          <a:prstGeom prst="curvedConnector3">
            <a:avLst>
              <a:gd name="adj1" fmla="val -1145"/>
            </a:avLst>
          </a:prstGeom>
          <a:ln w="38100">
            <a:solidFill>
              <a:schemeClr val="accent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C1BF9664-B4CC-805E-05C8-EB9305D9AB87}"/>
              </a:ext>
            </a:extLst>
          </p:cNvPr>
          <p:cNvGrpSpPr/>
          <p:nvPr/>
        </p:nvGrpSpPr>
        <p:grpSpPr>
          <a:xfrm>
            <a:off x="1371000" y="1239456"/>
            <a:ext cx="3182494" cy="2431075"/>
            <a:chOff x="7536016" y="1268976"/>
            <a:chExt cx="2790031" cy="2790031"/>
          </a:xfrm>
          <a:scene3d>
            <a:camera prst="perspectiveFront" fov="0">
              <a:rot lat="18600000" lon="2400000" rev="19620000"/>
            </a:camera>
            <a:lightRig rig="threePt" dir="t"/>
          </a:scene3d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FCF3C891-701E-C226-16EB-293E80B0BE30}"/>
                </a:ext>
              </a:extLst>
            </p:cNvPr>
            <p:cNvSpPr/>
            <p:nvPr/>
          </p:nvSpPr>
          <p:spPr>
            <a:xfrm>
              <a:off x="7536016" y="1268976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>
                <a:solidFill>
                  <a:schemeClr val="tx1"/>
                </a:solidFill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B39B6EEB-A3B4-25C8-6C0B-54DC32FAFF98}"/>
                </a:ext>
              </a:extLst>
            </p:cNvPr>
            <p:cNvSpPr/>
            <p:nvPr/>
          </p:nvSpPr>
          <p:spPr>
            <a:xfrm>
              <a:off x="8256024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2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C807C8B4-761E-8FEA-6F98-0BEAB3958127}"/>
                </a:ext>
              </a:extLst>
            </p:cNvPr>
            <p:cNvSpPr/>
            <p:nvPr/>
          </p:nvSpPr>
          <p:spPr>
            <a:xfrm>
              <a:off x="8256024" y="1268976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>
                <a:solidFill>
                  <a:schemeClr val="tx1"/>
                </a:solidFill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2B3F1F73-120C-9975-E90B-AB545CACDEA4}"/>
                </a:ext>
              </a:extLst>
            </p:cNvPr>
            <p:cNvSpPr/>
            <p:nvPr/>
          </p:nvSpPr>
          <p:spPr>
            <a:xfrm>
              <a:off x="8976032" y="1268976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>
                <a:solidFill>
                  <a:schemeClr val="tx1"/>
                </a:solidFill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2F44895E-C646-2862-6290-84661CEF6B94}"/>
                </a:ext>
              </a:extLst>
            </p:cNvPr>
            <p:cNvSpPr/>
            <p:nvPr/>
          </p:nvSpPr>
          <p:spPr>
            <a:xfrm>
              <a:off x="9696040" y="1268976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>
                <a:solidFill>
                  <a:schemeClr val="tx1"/>
                </a:solidFill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19520AC8-960C-ABAA-5C97-9C3B4C4EBE21}"/>
                </a:ext>
              </a:extLst>
            </p:cNvPr>
            <p:cNvSpPr/>
            <p:nvPr/>
          </p:nvSpPr>
          <p:spPr>
            <a:xfrm>
              <a:off x="7536016" y="1988984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>
                <a:solidFill>
                  <a:schemeClr val="tx1"/>
                </a:solidFill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3F7EAE47-F287-0332-868C-D73FCAB0C777}"/>
                </a:ext>
              </a:extLst>
            </p:cNvPr>
            <p:cNvSpPr/>
            <p:nvPr/>
          </p:nvSpPr>
          <p:spPr>
            <a:xfrm>
              <a:off x="8256024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200" dirty="0">
                  <a:solidFill>
                    <a:schemeClr val="tx1"/>
                  </a:solidFill>
                </a:rPr>
                <a:t>-4</a:t>
              </a: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402A6C8F-4BA5-6F3E-33F0-FACEC18C45E7}"/>
                </a:ext>
              </a:extLst>
            </p:cNvPr>
            <p:cNvSpPr/>
            <p:nvPr/>
          </p:nvSpPr>
          <p:spPr>
            <a:xfrm>
              <a:off x="8976032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200" dirty="0">
                  <a:solidFill>
                    <a:schemeClr val="tx1"/>
                  </a:solidFill>
                </a:rPr>
                <a:t>-1</a:t>
              </a: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647466FF-B09F-F56B-E9B2-361A6E742367}"/>
                </a:ext>
              </a:extLst>
            </p:cNvPr>
            <p:cNvSpPr/>
            <p:nvPr/>
          </p:nvSpPr>
          <p:spPr>
            <a:xfrm>
              <a:off x="9696040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200" dirty="0">
                  <a:solidFill>
                    <a:schemeClr val="tx1"/>
                  </a:solidFill>
                </a:rPr>
                <a:t>-3</a:t>
              </a: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AA22BDBE-92DF-E8B6-7ADE-926CCEE5D62E}"/>
                </a:ext>
              </a:extLst>
            </p:cNvPr>
            <p:cNvSpPr/>
            <p:nvPr/>
          </p:nvSpPr>
          <p:spPr>
            <a:xfrm>
              <a:off x="7536016" y="2708992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>
                <a:solidFill>
                  <a:schemeClr val="tx1"/>
                </a:solidFill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29A5267B-E44D-70EE-3DDD-7CDC95B3E826}"/>
                </a:ext>
              </a:extLst>
            </p:cNvPr>
            <p:cNvSpPr/>
            <p:nvPr/>
          </p:nvSpPr>
          <p:spPr>
            <a:xfrm>
              <a:off x="8976032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2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EEB0BB4E-64C1-4D1D-850E-572C6E072FC1}"/>
                </a:ext>
              </a:extLst>
            </p:cNvPr>
            <p:cNvSpPr/>
            <p:nvPr/>
          </p:nvSpPr>
          <p:spPr>
            <a:xfrm>
              <a:off x="9696040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2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1F253AEE-85DF-B2D6-19C8-C169296E48E8}"/>
                </a:ext>
              </a:extLst>
            </p:cNvPr>
            <p:cNvSpPr/>
            <p:nvPr/>
          </p:nvSpPr>
          <p:spPr>
            <a:xfrm>
              <a:off x="7536016" y="3429000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>
                <a:solidFill>
                  <a:schemeClr val="tx1"/>
                </a:solidFill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7B967803-4C0C-3F73-2172-3CDFEA4745C9}"/>
                </a:ext>
              </a:extLst>
            </p:cNvPr>
            <p:cNvSpPr/>
            <p:nvPr/>
          </p:nvSpPr>
          <p:spPr>
            <a:xfrm>
              <a:off x="8256024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</a:rPr>
                <a:t>-8</a:t>
              </a:r>
              <a:endParaRPr lang="en-GB" sz="3200" dirty="0">
                <a:solidFill>
                  <a:schemeClr val="tx1"/>
                </a:solidFill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D81BFF68-444E-AE75-6C90-0F9ADE0DC066}"/>
                </a:ext>
              </a:extLst>
            </p:cNvPr>
            <p:cNvSpPr/>
            <p:nvPr/>
          </p:nvSpPr>
          <p:spPr>
            <a:xfrm>
              <a:off x="8976032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200" dirty="0">
                  <a:solidFill>
                    <a:schemeClr val="tx1"/>
                  </a:solidFill>
                </a:rPr>
                <a:t>-2</a:t>
              </a: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D13552E3-74C6-252C-F0DE-18C38C0C3E73}"/>
                </a:ext>
              </a:extLst>
            </p:cNvPr>
            <p:cNvSpPr/>
            <p:nvPr/>
          </p:nvSpPr>
          <p:spPr>
            <a:xfrm>
              <a:off x="9696040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200" dirty="0">
                  <a:solidFill>
                    <a:schemeClr val="tx1"/>
                  </a:solidFill>
                </a:rPr>
                <a:t>-6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2A3435B8-39BA-D2CF-11E4-0CE9CE5A27BA}"/>
              </a:ext>
            </a:extLst>
          </p:cNvPr>
          <p:cNvGrpSpPr/>
          <p:nvPr/>
        </p:nvGrpSpPr>
        <p:grpSpPr>
          <a:xfrm>
            <a:off x="1371015" y="421720"/>
            <a:ext cx="3182494" cy="2431075"/>
            <a:chOff x="7536016" y="1268976"/>
            <a:chExt cx="2790031" cy="2790031"/>
          </a:xfrm>
          <a:scene3d>
            <a:camera prst="perspectiveFront" fov="0">
              <a:rot lat="18600000" lon="2400000" rev="19620000"/>
            </a:camera>
            <a:lightRig rig="threePt" dir="t"/>
          </a:scene3d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0954AE47-BF90-DD94-0B1D-52F9E8EE512A}"/>
                </a:ext>
              </a:extLst>
            </p:cNvPr>
            <p:cNvSpPr/>
            <p:nvPr/>
          </p:nvSpPr>
          <p:spPr>
            <a:xfrm>
              <a:off x="7536016" y="1268976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>
                <a:solidFill>
                  <a:schemeClr val="tx1"/>
                </a:solidFill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5A1CDF8B-D45C-A9DD-F4B1-AC7BA0A84116}"/>
                </a:ext>
              </a:extLst>
            </p:cNvPr>
            <p:cNvSpPr/>
            <p:nvPr/>
          </p:nvSpPr>
          <p:spPr>
            <a:xfrm>
              <a:off x="8256024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2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E286B335-19DF-C6CA-0B55-1E6D42964271}"/>
                </a:ext>
              </a:extLst>
            </p:cNvPr>
            <p:cNvSpPr/>
            <p:nvPr/>
          </p:nvSpPr>
          <p:spPr>
            <a:xfrm>
              <a:off x="8256024" y="1268976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>
                <a:solidFill>
                  <a:schemeClr val="tx1"/>
                </a:solidFill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8DA49D13-12C6-E106-1011-DF14AA6DAB8A}"/>
                </a:ext>
              </a:extLst>
            </p:cNvPr>
            <p:cNvSpPr/>
            <p:nvPr/>
          </p:nvSpPr>
          <p:spPr>
            <a:xfrm>
              <a:off x="8976032" y="1268976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>
                <a:solidFill>
                  <a:schemeClr val="tx1"/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38FA11F5-2C14-7AAC-6622-B1A1ED7D9399}"/>
                </a:ext>
              </a:extLst>
            </p:cNvPr>
            <p:cNvSpPr/>
            <p:nvPr/>
          </p:nvSpPr>
          <p:spPr>
            <a:xfrm>
              <a:off x="9696040" y="1268976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>
                <a:solidFill>
                  <a:schemeClr val="tx1"/>
                </a:solidFill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C0FE13A9-EFF5-17B0-1985-A12BC930B0E6}"/>
                </a:ext>
              </a:extLst>
            </p:cNvPr>
            <p:cNvSpPr/>
            <p:nvPr/>
          </p:nvSpPr>
          <p:spPr>
            <a:xfrm>
              <a:off x="7536016" y="1988984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>
                <a:solidFill>
                  <a:schemeClr val="tx1"/>
                </a:solidFill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E94F50F5-9602-EC12-6EE8-3E0D42C1F56F}"/>
                </a:ext>
              </a:extLst>
            </p:cNvPr>
            <p:cNvSpPr/>
            <p:nvPr/>
          </p:nvSpPr>
          <p:spPr>
            <a:xfrm>
              <a:off x="8256024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200" dirty="0">
                  <a:solidFill>
                    <a:schemeClr val="tx1"/>
                  </a:solidFill>
                </a:rPr>
                <a:t>8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2F74F784-B3D8-761F-7263-C59FDB0DDA87}"/>
                </a:ext>
              </a:extLst>
            </p:cNvPr>
            <p:cNvSpPr/>
            <p:nvPr/>
          </p:nvSpPr>
          <p:spPr>
            <a:xfrm>
              <a:off x="8976032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200" dirty="0">
                  <a:solidFill>
                    <a:schemeClr val="tx1"/>
                  </a:solidFill>
                </a:rPr>
                <a:t>2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01AB18E4-0BE0-B3F8-D252-2CD2558C92DA}"/>
                </a:ext>
              </a:extLst>
            </p:cNvPr>
            <p:cNvSpPr/>
            <p:nvPr/>
          </p:nvSpPr>
          <p:spPr>
            <a:xfrm>
              <a:off x="9696040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200" dirty="0">
                  <a:solidFill>
                    <a:schemeClr val="tx1"/>
                  </a:solidFill>
                </a:rPr>
                <a:t>6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8F9EAA5D-277A-D81E-E46C-434F1AB8665D}"/>
                </a:ext>
              </a:extLst>
            </p:cNvPr>
            <p:cNvSpPr/>
            <p:nvPr/>
          </p:nvSpPr>
          <p:spPr>
            <a:xfrm>
              <a:off x="7536016" y="2708992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>
                <a:solidFill>
                  <a:schemeClr val="tx1"/>
                </a:solidFill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D4A67803-67FB-8D36-6542-C81E18648915}"/>
                </a:ext>
              </a:extLst>
            </p:cNvPr>
            <p:cNvSpPr/>
            <p:nvPr/>
          </p:nvSpPr>
          <p:spPr>
            <a:xfrm>
              <a:off x="8976032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2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53B0588-2CFB-2AF0-893C-771EBCC8A699}"/>
                </a:ext>
              </a:extLst>
            </p:cNvPr>
            <p:cNvSpPr/>
            <p:nvPr/>
          </p:nvSpPr>
          <p:spPr>
            <a:xfrm>
              <a:off x="9696040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2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8A679328-E242-0976-13D0-B944652DC6CF}"/>
                </a:ext>
              </a:extLst>
            </p:cNvPr>
            <p:cNvSpPr/>
            <p:nvPr/>
          </p:nvSpPr>
          <p:spPr>
            <a:xfrm>
              <a:off x="7536016" y="3429000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>
                <a:solidFill>
                  <a:schemeClr val="tx1"/>
                </a:solidFill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E7505220-EFF0-36FC-7511-4AE984C36422}"/>
                </a:ext>
              </a:extLst>
            </p:cNvPr>
            <p:cNvSpPr/>
            <p:nvPr/>
          </p:nvSpPr>
          <p:spPr>
            <a:xfrm>
              <a:off x="8256024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</a:rPr>
                <a:t>16</a:t>
              </a:r>
              <a:endParaRPr lang="en-GB" sz="3200" dirty="0">
                <a:solidFill>
                  <a:schemeClr val="tx1"/>
                </a:solidFill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BB50F4D3-96CF-2DA5-5727-F77657E84D0B}"/>
                </a:ext>
              </a:extLst>
            </p:cNvPr>
            <p:cNvSpPr/>
            <p:nvPr/>
          </p:nvSpPr>
          <p:spPr>
            <a:xfrm>
              <a:off x="8976032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200" dirty="0">
                  <a:solidFill>
                    <a:schemeClr val="tx1"/>
                  </a:solidFill>
                </a:rPr>
                <a:t>4</a:t>
              </a: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0BF0A556-98C6-5C73-4A92-C4FDD5D8DE02}"/>
                </a:ext>
              </a:extLst>
            </p:cNvPr>
            <p:cNvSpPr/>
            <p:nvPr/>
          </p:nvSpPr>
          <p:spPr>
            <a:xfrm>
              <a:off x="9696040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200" dirty="0">
                  <a:solidFill>
                    <a:schemeClr val="tx1"/>
                  </a:solidFill>
                </a:rPr>
                <a:t>12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2E135360-822A-33E2-0497-436D60F80777}"/>
              </a:ext>
            </a:extLst>
          </p:cNvPr>
          <p:cNvGrpSpPr/>
          <p:nvPr/>
        </p:nvGrpSpPr>
        <p:grpSpPr>
          <a:xfrm>
            <a:off x="1371015" y="-396000"/>
            <a:ext cx="3182494" cy="2431075"/>
            <a:chOff x="7536016" y="1268976"/>
            <a:chExt cx="2790031" cy="2790031"/>
          </a:xfrm>
          <a:scene3d>
            <a:camera prst="perspectiveFront" fov="0">
              <a:rot lat="18600000" lon="2400000" rev="19620000"/>
            </a:camera>
            <a:lightRig rig="threePt" dir="t"/>
          </a:scene3d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DB4BD6A-80E3-85DB-67E4-369A74D8FD89}"/>
                </a:ext>
              </a:extLst>
            </p:cNvPr>
            <p:cNvSpPr/>
            <p:nvPr/>
          </p:nvSpPr>
          <p:spPr>
            <a:xfrm>
              <a:off x="7536016" y="1268976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>
                <a:solidFill>
                  <a:schemeClr val="tx1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A1B6CF7-056E-6212-256E-9128ED486126}"/>
                </a:ext>
              </a:extLst>
            </p:cNvPr>
            <p:cNvSpPr/>
            <p:nvPr/>
          </p:nvSpPr>
          <p:spPr>
            <a:xfrm>
              <a:off x="8256024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2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B72AADC-DB85-A509-5CF9-DFA7B2E281C7}"/>
                </a:ext>
              </a:extLst>
            </p:cNvPr>
            <p:cNvSpPr/>
            <p:nvPr/>
          </p:nvSpPr>
          <p:spPr>
            <a:xfrm>
              <a:off x="8256024" y="1268976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>
                  <a:solidFill>
                    <a:schemeClr val="accent6"/>
                  </a:solidFill>
                </a:rPr>
                <a:t>4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4546735-3BDC-FCF0-5F30-6F2511A0B657}"/>
                </a:ext>
              </a:extLst>
            </p:cNvPr>
            <p:cNvSpPr/>
            <p:nvPr/>
          </p:nvSpPr>
          <p:spPr>
            <a:xfrm>
              <a:off x="8976032" y="1268976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>
                  <a:solidFill>
                    <a:schemeClr val="accent6"/>
                  </a:solidFill>
                </a:rPr>
                <a:t>1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33670F6-FF00-075F-0B61-2E32C97276EB}"/>
                </a:ext>
              </a:extLst>
            </p:cNvPr>
            <p:cNvSpPr/>
            <p:nvPr/>
          </p:nvSpPr>
          <p:spPr>
            <a:xfrm>
              <a:off x="9696040" y="1268976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>
                  <a:solidFill>
                    <a:schemeClr val="accent6"/>
                  </a:solidFill>
                </a:rPr>
                <a:t>3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549ED76-FA15-ADE9-61A9-CDBCBEC8BA36}"/>
                </a:ext>
              </a:extLst>
            </p:cNvPr>
            <p:cNvSpPr/>
            <p:nvPr/>
          </p:nvSpPr>
          <p:spPr>
            <a:xfrm>
              <a:off x="7536016" y="1988984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>
                  <a:solidFill>
                    <a:schemeClr val="accent1"/>
                  </a:solidFill>
                </a:rPr>
                <a:t>1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4C6CD09-13DE-819F-022A-D5DFF21264DC}"/>
                </a:ext>
              </a:extLst>
            </p:cNvPr>
            <p:cNvSpPr/>
            <p:nvPr/>
          </p:nvSpPr>
          <p:spPr>
            <a:xfrm>
              <a:off x="8256024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200" dirty="0">
                  <a:solidFill>
                    <a:schemeClr val="tx1"/>
                  </a:solidFill>
                </a:rPr>
                <a:t>4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50C5423-3732-B468-7122-91C84C0810CB}"/>
                </a:ext>
              </a:extLst>
            </p:cNvPr>
            <p:cNvSpPr/>
            <p:nvPr/>
          </p:nvSpPr>
          <p:spPr>
            <a:xfrm>
              <a:off x="8976032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200" dirty="0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14C198E-FAC4-72E2-CD7F-97E268ADBC8F}"/>
                </a:ext>
              </a:extLst>
            </p:cNvPr>
            <p:cNvSpPr/>
            <p:nvPr/>
          </p:nvSpPr>
          <p:spPr>
            <a:xfrm>
              <a:off x="9696040" y="1988984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200" dirty="0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5A23605-CCB2-F908-802B-FE79E5B38779}"/>
                </a:ext>
              </a:extLst>
            </p:cNvPr>
            <p:cNvSpPr/>
            <p:nvPr/>
          </p:nvSpPr>
          <p:spPr>
            <a:xfrm>
              <a:off x="7536016" y="2708992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>
                  <a:solidFill>
                    <a:schemeClr val="accent1"/>
                  </a:solidFill>
                </a:rPr>
                <a:t>0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A0F43EC-9B01-D5A2-4FF6-E2F3287CDFA4}"/>
                </a:ext>
              </a:extLst>
            </p:cNvPr>
            <p:cNvSpPr/>
            <p:nvPr/>
          </p:nvSpPr>
          <p:spPr>
            <a:xfrm>
              <a:off x="8976032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2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00F909A-75CE-38D6-0BD5-328A10E06E79}"/>
                </a:ext>
              </a:extLst>
            </p:cNvPr>
            <p:cNvSpPr/>
            <p:nvPr/>
          </p:nvSpPr>
          <p:spPr>
            <a:xfrm>
              <a:off x="9696040" y="2708992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200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A545E90-3763-057E-B8BE-D9CF92EF0F6F}"/>
                </a:ext>
              </a:extLst>
            </p:cNvPr>
            <p:cNvSpPr/>
            <p:nvPr/>
          </p:nvSpPr>
          <p:spPr>
            <a:xfrm>
              <a:off x="7536016" y="3429000"/>
              <a:ext cx="630007" cy="630007"/>
            </a:xfrm>
            <a:prstGeom prst="rect">
              <a:avLst/>
            </a:prstGeom>
            <a:noFill/>
            <a:ln w="12700">
              <a:noFill/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400" dirty="0">
                  <a:solidFill>
                    <a:schemeClr val="accent1"/>
                  </a:solidFill>
                </a:rPr>
                <a:t>2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87BE2E2-20CA-872B-AE03-41BDD6FF21A8}"/>
                </a:ext>
              </a:extLst>
            </p:cNvPr>
            <p:cNvSpPr/>
            <p:nvPr/>
          </p:nvSpPr>
          <p:spPr>
            <a:xfrm>
              <a:off x="8256024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</a:rPr>
                <a:t>8</a:t>
              </a:r>
              <a:endParaRPr lang="en-GB" sz="3200" dirty="0">
                <a:solidFill>
                  <a:schemeClr val="tx1"/>
                </a:solidFill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21EBB4A-54DB-7B2E-934F-2CFEA72E1EE8}"/>
                </a:ext>
              </a:extLst>
            </p:cNvPr>
            <p:cNvSpPr/>
            <p:nvPr/>
          </p:nvSpPr>
          <p:spPr>
            <a:xfrm>
              <a:off x="8976032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200" dirty="0">
                  <a:solidFill>
                    <a:schemeClr val="tx1"/>
                  </a:solidFill>
                </a:rPr>
                <a:t>2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EB574CDC-7526-6B16-0CCE-33CCD0E00BEF}"/>
                </a:ext>
              </a:extLst>
            </p:cNvPr>
            <p:cNvSpPr/>
            <p:nvPr/>
          </p:nvSpPr>
          <p:spPr>
            <a:xfrm>
              <a:off x="9696040" y="3429000"/>
              <a:ext cx="630007" cy="630007"/>
            </a:xfrm>
            <a:prstGeom prst="rect">
              <a:avLst/>
            </a:prstGeom>
            <a:solidFill>
              <a:schemeClr val="accent5">
                <a:lumMod val="40000"/>
                <a:lumOff val="60000"/>
                <a:alpha val="85000"/>
              </a:schemeClr>
            </a:solidFill>
            <a:ln w="12700">
              <a:solidFill>
                <a:schemeClr val="tx1"/>
              </a:solidFill>
            </a:ln>
            <a:sp3d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200" dirty="0">
                  <a:solidFill>
                    <a:schemeClr val="tx1"/>
                  </a:solidFill>
                </a:rPr>
                <a:t>6</a:t>
              </a: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DEC16BEF-115D-29A9-4DCC-527964938A23}"/>
              </a:ext>
            </a:extLst>
          </p:cNvPr>
          <p:cNvSpPr/>
          <p:nvPr/>
        </p:nvSpPr>
        <p:spPr>
          <a:xfrm>
            <a:off x="4398775" y="642741"/>
            <a:ext cx="707225" cy="70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2"/>
                </a:solidFill>
              </a:rPr>
              <a:t>1</a:t>
            </a:r>
            <a:endParaRPr lang="en-GB" sz="2400" dirty="0">
              <a:solidFill>
                <a:schemeClr val="accent2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352A45F-6E5E-808F-69F8-8BFB5FA503D2}"/>
              </a:ext>
            </a:extLst>
          </p:cNvPr>
          <p:cNvSpPr/>
          <p:nvPr/>
        </p:nvSpPr>
        <p:spPr>
          <a:xfrm>
            <a:off x="4398775" y="1460457"/>
            <a:ext cx="707225" cy="70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2"/>
                </a:solidFill>
              </a:rPr>
              <a:t>2</a:t>
            </a:r>
            <a:endParaRPr lang="en-GB" sz="2400" dirty="0">
              <a:solidFill>
                <a:schemeClr val="accent2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EA28298-FDA2-1358-04D2-EE0EBB26B7A4}"/>
              </a:ext>
            </a:extLst>
          </p:cNvPr>
          <p:cNvSpPr/>
          <p:nvPr/>
        </p:nvSpPr>
        <p:spPr>
          <a:xfrm>
            <a:off x="4398775" y="2256081"/>
            <a:ext cx="707225" cy="7072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2"/>
                </a:solidFill>
              </a:rPr>
              <a:t>-1</a:t>
            </a:r>
            <a:endParaRPr lang="en-GB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7372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852320-F388-2B7B-8553-590C0EF70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C4913C1-299A-63C4-AA50-3E1C66DF0FBE}"/>
                  </a:ext>
                </a:extLst>
              </p:cNvPr>
              <p:cNvSpPr txBox="1"/>
              <p:nvPr/>
            </p:nvSpPr>
            <p:spPr>
              <a:xfrm>
                <a:off x="2495960" y="2348988"/>
                <a:ext cx="7200080" cy="2071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≔</m:t>
                      </m:r>
                      <m:nary>
                        <m:naryPr>
                          <m:chr m:val="∑"/>
                          <m:ctrlPr>
                            <a:rPr lang="en-GB" sz="44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GB" sz="44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GB" sz="44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GB" sz="4400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en-GB" sz="4400" b="0" i="1" smtClean="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GB" sz="4400" b="0" i="1" smtClean="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GB" sz="4400" b="0" i="1" smtClean="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en-GB" sz="4400" b="0" i="1" smtClean="0">
                                  <a:solidFill>
                                    <a:schemeClr val="accent2">
                                      <a:lumMod val="75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  <m:e>
                              <m:nary>
                                <m:naryPr>
                                  <m:chr m:val="∑"/>
                                  <m:ctrlPr>
                                    <a:rPr lang="en-GB" sz="4400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GB" sz="4400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GB" sz="4400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=0</m:t>
                                  </m:r>
                                </m:sub>
                                <m:sup>
                                  <m:r>
                                    <a:rPr lang="en-GB" sz="4400" b="0" i="1" smtClean="0">
                                      <a:solidFill>
                                        <a:schemeClr val="accent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n-GB" sz="4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4400" b="0" i="1" smtClean="0"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</m:e>
                                    <m:sub>
                                      <m:r>
                                        <a:rPr lang="en-GB" sz="4400" b="0" i="1" smtClean="0">
                                          <a:solidFill>
                                            <a:schemeClr val="accent6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GB" sz="4400" b="0" i="1" smtClean="0">
                                          <a:solidFill>
                                            <a:schemeClr val="accent2">
                                              <a:lumMod val="7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GB" sz="4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4400" b="0" i="1" smtClean="0">
                                          <a:latin typeface="Cambria Math" panose="02040503050406030204" pitchFamily="18" charset="0"/>
                                        </a:rPr>
                                        <m:t>𝑌</m:t>
                                      </m:r>
                                    </m:e>
                                    <m:sub>
                                      <m:r>
                                        <a:rPr lang="en-GB" sz="4400" b="0" i="1" smtClean="0">
                                          <a:solidFill>
                                            <a:schemeClr val="accent2">
                                              <a:lumMod val="75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  <m:r>
                                        <a:rPr lang="en-GB" sz="4400" b="0" i="1" smtClean="0">
                                          <a:solidFill>
                                            <a:schemeClr val="accent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GB" sz="4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4400" b="0" i="1" smtClean="0">
                                          <a:latin typeface="Cambria Math" panose="02040503050406030204" pitchFamily="18" charset="0"/>
                                        </a:rPr>
                                        <m:t>𝑍</m:t>
                                      </m:r>
                                    </m:e>
                                    <m:sub>
                                      <m:r>
                                        <a:rPr lang="en-GB" sz="4400" b="0" i="1" smtClean="0">
                                          <a:solidFill>
                                            <a:schemeClr val="accent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  <m:r>
                                        <a:rPr lang="en-GB" sz="4400" b="0" i="1" smtClean="0">
                                          <a:solidFill>
                                            <a:schemeClr val="accent6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nary>
                        </m:e>
                      </m:nary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C4913C1-299A-63C4-AA50-3E1C66DF0F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960" y="2348988"/>
                <a:ext cx="7200080" cy="207101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11035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2440</TotalTime>
  <Words>1739</Words>
  <Application>Microsoft Office PowerPoint</Application>
  <PresentationFormat>Widescreen</PresentationFormat>
  <Paragraphs>783</Paragraphs>
  <Slides>62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8" baseType="lpstr">
      <vt:lpstr>Aptos</vt:lpstr>
      <vt:lpstr>Arial</vt:lpstr>
      <vt:lpstr>Calibri</vt:lpstr>
      <vt:lpstr>Cambria</vt:lpstr>
      <vt:lpstr>Cambria Math</vt:lpstr>
      <vt:lpstr>Office Theme</vt:lpstr>
      <vt:lpstr>Partition rank and algebraic circuit  lower bounds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Jiaheng Wang</dc:creator>
  <cp:lastModifiedBy>Wang, Jiaheng</cp:lastModifiedBy>
  <cp:revision>178</cp:revision>
  <dcterms:created xsi:type="dcterms:W3CDTF">2024-02-13T14:20:29Z</dcterms:created>
  <dcterms:modified xsi:type="dcterms:W3CDTF">2026-08-31T08:39:25Z</dcterms:modified>
</cp:coreProperties>
</file>