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256" r:id="rId2"/>
    <p:sldId id="283" r:id="rId3"/>
    <p:sldId id="383" r:id="rId4"/>
    <p:sldId id="389" r:id="rId5"/>
    <p:sldId id="388" r:id="rId6"/>
    <p:sldId id="390" r:id="rId7"/>
    <p:sldId id="401" r:id="rId8"/>
    <p:sldId id="402" r:id="rId9"/>
    <p:sldId id="392" r:id="rId10"/>
    <p:sldId id="395" r:id="rId11"/>
    <p:sldId id="396" r:id="rId12"/>
    <p:sldId id="376" r:id="rId13"/>
    <p:sldId id="399" r:id="rId14"/>
    <p:sldId id="285" r:id="rId15"/>
    <p:sldId id="400" r:id="rId16"/>
    <p:sldId id="284" r:id="rId17"/>
    <p:sldId id="287" r:id="rId18"/>
    <p:sldId id="297" r:id="rId19"/>
    <p:sldId id="294" r:id="rId20"/>
    <p:sldId id="293" r:id="rId21"/>
    <p:sldId id="299" r:id="rId22"/>
    <p:sldId id="307" r:id="rId23"/>
    <p:sldId id="300" r:id="rId24"/>
    <p:sldId id="301" r:id="rId25"/>
    <p:sldId id="302" r:id="rId26"/>
    <p:sldId id="303" r:id="rId27"/>
    <p:sldId id="304" r:id="rId28"/>
    <p:sldId id="309" r:id="rId29"/>
    <p:sldId id="308" r:id="rId30"/>
    <p:sldId id="310" r:id="rId31"/>
    <p:sldId id="312" r:id="rId32"/>
    <p:sldId id="313" r:id="rId33"/>
    <p:sldId id="314" r:id="rId34"/>
    <p:sldId id="315" r:id="rId35"/>
    <p:sldId id="316" r:id="rId36"/>
    <p:sldId id="318" r:id="rId37"/>
    <p:sldId id="319" r:id="rId38"/>
    <p:sldId id="317" r:id="rId39"/>
    <p:sldId id="320" r:id="rId40"/>
    <p:sldId id="321" r:id="rId41"/>
    <p:sldId id="324" r:id="rId42"/>
    <p:sldId id="323" r:id="rId43"/>
    <p:sldId id="325" r:id="rId44"/>
    <p:sldId id="326" r:id="rId45"/>
    <p:sldId id="327" r:id="rId46"/>
    <p:sldId id="328" r:id="rId47"/>
    <p:sldId id="331" r:id="rId48"/>
    <p:sldId id="332" r:id="rId49"/>
    <p:sldId id="334" r:id="rId50"/>
    <p:sldId id="335" r:id="rId51"/>
    <p:sldId id="336" r:id="rId52"/>
    <p:sldId id="405" r:id="rId53"/>
    <p:sldId id="407" r:id="rId54"/>
    <p:sldId id="408" r:id="rId55"/>
    <p:sldId id="409" r:id="rId56"/>
    <p:sldId id="411" r:id="rId57"/>
    <p:sldId id="338" r:id="rId58"/>
    <p:sldId id="348" r:id="rId59"/>
    <p:sldId id="339" r:id="rId60"/>
    <p:sldId id="337" r:id="rId61"/>
    <p:sldId id="341" r:id="rId62"/>
    <p:sldId id="340" r:id="rId63"/>
    <p:sldId id="343" r:id="rId64"/>
    <p:sldId id="342" r:id="rId65"/>
    <p:sldId id="344" r:id="rId66"/>
    <p:sldId id="346" r:id="rId67"/>
    <p:sldId id="347" r:id="rId68"/>
    <p:sldId id="349" r:id="rId69"/>
    <p:sldId id="351" r:id="rId70"/>
    <p:sldId id="377" r:id="rId71"/>
    <p:sldId id="350" r:id="rId72"/>
    <p:sldId id="352" r:id="rId73"/>
    <p:sldId id="353" r:id="rId74"/>
    <p:sldId id="354" r:id="rId75"/>
    <p:sldId id="355" r:id="rId76"/>
    <p:sldId id="357" r:id="rId77"/>
    <p:sldId id="356" r:id="rId78"/>
    <p:sldId id="359" r:id="rId79"/>
    <p:sldId id="358" r:id="rId80"/>
    <p:sldId id="365" r:id="rId81"/>
    <p:sldId id="360" r:id="rId82"/>
    <p:sldId id="361" r:id="rId83"/>
    <p:sldId id="363" r:id="rId84"/>
    <p:sldId id="364" r:id="rId85"/>
    <p:sldId id="369" r:id="rId86"/>
    <p:sldId id="371" r:id="rId87"/>
    <p:sldId id="381" r:id="rId88"/>
    <p:sldId id="380" r:id="rId89"/>
    <p:sldId id="379" r:id="rId90"/>
    <p:sldId id="382" r:id="rId91"/>
    <p:sldId id="345" r:id="rId92"/>
    <p:sldId id="322" r:id="rId93"/>
    <p:sldId id="412" r:id="rId94"/>
    <p:sldId id="413" r:id="rId95"/>
    <p:sldId id="414" r:id="rId96"/>
    <p:sldId id="415" r:id="rId97"/>
    <p:sldId id="416" r:id="rId98"/>
    <p:sldId id="417" r:id="rId99"/>
    <p:sldId id="387" r:id="rId100"/>
    <p:sldId id="397" r:id="rId101"/>
    <p:sldId id="398" r:id="rId10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8AD93D-F2CF-4E64-8E52-6120297B4927}">
          <p14:sldIdLst>
            <p14:sldId id="256"/>
            <p14:sldId id="283"/>
            <p14:sldId id="383"/>
            <p14:sldId id="389"/>
            <p14:sldId id="388"/>
            <p14:sldId id="390"/>
            <p14:sldId id="401"/>
            <p14:sldId id="402"/>
            <p14:sldId id="392"/>
            <p14:sldId id="395"/>
            <p14:sldId id="396"/>
            <p14:sldId id="376"/>
            <p14:sldId id="399"/>
            <p14:sldId id="285"/>
            <p14:sldId id="400"/>
            <p14:sldId id="284"/>
            <p14:sldId id="287"/>
            <p14:sldId id="297"/>
            <p14:sldId id="294"/>
            <p14:sldId id="293"/>
            <p14:sldId id="299"/>
            <p14:sldId id="307"/>
            <p14:sldId id="300"/>
            <p14:sldId id="301"/>
            <p14:sldId id="302"/>
            <p14:sldId id="303"/>
            <p14:sldId id="304"/>
            <p14:sldId id="309"/>
            <p14:sldId id="308"/>
            <p14:sldId id="310"/>
            <p14:sldId id="312"/>
            <p14:sldId id="313"/>
            <p14:sldId id="314"/>
            <p14:sldId id="315"/>
            <p14:sldId id="316"/>
            <p14:sldId id="318"/>
            <p14:sldId id="319"/>
            <p14:sldId id="317"/>
            <p14:sldId id="320"/>
            <p14:sldId id="321"/>
            <p14:sldId id="324"/>
            <p14:sldId id="323"/>
            <p14:sldId id="325"/>
            <p14:sldId id="326"/>
            <p14:sldId id="327"/>
            <p14:sldId id="328"/>
            <p14:sldId id="331"/>
            <p14:sldId id="332"/>
            <p14:sldId id="334"/>
            <p14:sldId id="335"/>
            <p14:sldId id="336"/>
            <p14:sldId id="405"/>
            <p14:sldId id="407"/>
            <p14:sldId id="408"/>
            <p14:sldId id="409"/>
            <p14:sldId id="411"/>
            <p14:sldId id="338"/>
            <p14:sldId id="348"/>
            <p14:sldId id="339"/>
            <p14:sldId id="337"/>
            <p14:sldId id="341"/>
            <p14:sldId id="340"/>
            <p14:sldId id="343"/>
            <p14:sldId id="342"/>
            <p14:sldId id="344"/>
            <p14:sldId id="346"/>
            <p14:sldId id="347"/>
            <p14:sldId id="349"/>
            <p14:sldId id="351"/>
            <p14:sldId id="377"/>
            <p14:sldId id="350"/>
            <p14:sldId id="352"/>
            <p14:sldId id="353"/>
            <p14:sldId id="354"/>
            <p14:sldId id="355"/>
            <p14:sldId id="357"/>
            <p14:sldId id="356"/>
            <p14:sldId id="359"/>
            <p14:sldId id="358"/>
            <p14:sldId id="365"/>
            <p14:sldId id="360"/>
            <p14:sldId id="361"/>
            <p14:sldId id="363"/>
            <p14:sldId id="364"/>
            <p14:sldId id="369"/>
            <p14:sldId id="371"/>
            <p14:sldId id="381"/>
            <p14:sldId id="380"/>
            <p14:sldId id="379"/>
            <p14:sldId id="382"/>
            <p14:sldId id="345"/>
            <p14:sldId id="322"/>
            <p14:sldId id="412"/>
            <p14:sldId id="413"/>
            <p14:sldId id="414"/>
            <p14:sldId id="415"/>
            <p14:sldId id="416"/>
            <p14:sldId id="417"/>
            <p14:sldId id="387"/>
          </p14:sldIdLst>
        </p14:section>
        <p14:section name="unused slides" id="{C1B381AC-F578-48A3-A228-E083F887A482}">
          <p14:sldIdLst>
            <p14:sldId id="397"/>
            <p14:sldId id="3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7FF"/>
    <a:srgbClr val="FFFFFF"/>
    <a:srgbClr val="DCF3FE"/>
    <a:srgbClr val="0000FF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87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226" y="77"/>
      </p:cViewPr>
      <p:guideLst/>
    </p:cSldViewPr>
  </p:notesViewPr>
  <p:gridSpacing cx="90001" cy="90001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9F0B88-8EE4-0078-4AE1-0AD3374EFA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03C3AA-BF5B-7571-9D5E-667CAD04F7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EFABC-62CA-47C4-AF5D-72EEB8852A77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27D3BD-3FD4-B317-7826-568DA02D61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11EE1-352C-29EA-0487-A5D59CE91A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4B8CF-3171-4514-B346-B8A16A474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544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3EA7C-5B4F-406C-9291-A554E91B63D6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ED05F-D400-4467-945C-940E422C2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58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Motivation is to build large, structural tensors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ED05F-D400-4467-945C-940E422C2FF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93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“main results” in the upcoming few slides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ED05F-D400-4467-945C-940E422C2FFC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35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“technical part of the talk”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ED05F-D400-4467-945C-940E422C2FFC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6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“summary”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ED05F-D400-4467-945C-940E422C2FFC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69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DCE2-B3C9-C059-3922-AC0D489E6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0C258B-E565-8093-0ED8-CD781261C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FB6F5-9765-8642-53FA-865095879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785-40C6-4F02-ACA3-9126A1A5050B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C01CF-D6D2-31F7-8A14-9A0CD6E4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A61FC-796C-25AB-9969-44CCBDDAB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9F6C-D116-4EED-AE80-CE4FE21AC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7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CDB5B-85CB-3C4D-0036-DF3FC967A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5DE5E-88D2-419F-0D9D-124E9C3D7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8E98F-E948-A4D3-E811-75C80BEF4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785-40C6-4F02-ACA3-9126A1A5050B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27682-548A-2490-DAD6-494967A11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8680A-BE70-505F-4120-EE4F2C1A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9F6C-D116-4EED-AE80-CE4FE21AC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92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697CD-6B89-3D79-288C-A901813FF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41687-C142-4BC8-866A-6ABE9F31C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D37B5-F030-070A-AE5A-943ADE85C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785-40C6-4F02-ACA3-9126A1A5050B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A2583-9806-0762-1DB3-241A9F151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F8DF8-B520-0D53-F57A-604E5CBE3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9F6C-D116-4EED-AE80-CE4FE21AC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92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C0C91-25EC-DEAD-5CDB-F666351B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0454C-89A5-715E-CDA1-CDCB6D03D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656A8-72F9-9A4D-AE64-F2E015A65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785-40C6-4F02-ACA3-9126A1A5050B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A16AE-658A-D279-EBCE-6DDF831A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06496-02DB-3B01-CBA4-5C6A9E31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9F6C-D116-4EED-AE80-CE4FE21AC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3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D8943-0774-81D9-141B-83CDBDF87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64289-CEF5-6692-CC55-D96D7322B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503B4-7B96-C0BE-AE63-4AE8B57A8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785-40C6-4F02-ACA3-9126A1A5050B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3D2C1-BFC7-E3DA-C9BD-00D2B8B1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68DBD-5256-CDFA-9FC9-8E549F15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9F6C-D116-4EED-AE80-CE4FE21AC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64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64FD-D5C8-E7AE-578F-76C06A277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32427-F3D1-493B-0F3F-9D855A64E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3AC3D6-50C0-F301-CEE8-9380BD6E5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9934B-C9E8-83B9-FA97-0F38B423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785-40C6-4F02-ACA3-9126A1A5050B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335E9-796E-CB1C-0A70-596D7D585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4E98F-962A-ABE6-31E4-343F713C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9F6C-D116-4EED-AE80-CE4FE21AC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49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2CB66-8562-ED6B-D64A-26FD5F9B5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90290-C35D-A8CC-EB9D-1DC1D62C2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1513A4-4FD6-4D97-41CE-57FBE29D9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D3AA2D-B269-0A4D-224D-9E0F400FB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E54AE2-CD7A-C778-8234-7791141D3B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DD713D-0A0F-3BE6-EB45-7452F1CE7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785-40C6-4F02-ACA3-9126A1A5050B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781E1F-D251-1E91-517A-600069E7B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5612F4-002C-F527-DFE9-F6C51D789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9F6C-D116-4EED-AE80-CE4FE21AC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59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BA165-7AEF-AACB-83EB-9EF40DDA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A7C89F-B601-1DF6-1A4A-F702CBD9A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785-40C6-4F02-ACA3-9126A1A5050B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AC2803-2EA1-D8A2-A3DE-D4F058A82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3D8B9-6292-3AE3-F8AC-2740F7930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9F6C-D116-4EED-AE80-CE4FE21AC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04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674B9D-663B-E316-A6F6-B732FBC9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785-40C6-4F02-ACA3-9126A1A5050B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476E89-B512-912A-629C-98CA14EE7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4BD03-933E-97AE-8D1D-A36B69E7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9F6C-D116-4EED-AE80-CE4FE21AC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54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D4C19-ECB8-E784-12BF-1A76753E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EC21D-D9ED-D480-4BE5-D1C10DAE7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6B6B7-E8B8-3CE5-C8F0-29135DB3D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7A59F-17AC-F47F-27B4-8E774BE2C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785-40C6-4F02-ACA3-9126A1A5050B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0359D-BD2E-E32E-39D1-731932728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F8B90-91AF-D043-36C1-796A88CD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9F6C-D116-4EED-AE80-CE4FE21AC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14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CEB14-8B27-2573-5327-1467FEADB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3AF450-56FF-A8BE-2559-5607B1980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C7641-CE56-DDF9-0389-393F44923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81578-AFD6-3C11-B1C5-F284AA207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785-40C6-4F02-ACA3-9126A1A5050B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EDCE7-0DC6-7DE8-580C-EF0DB74BB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0A82D-043E-0088-3A80-B24EB348E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9F6C-D116-4EED-AE80-CE4FE21AC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1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5A499B-80BA-3D7B-664F-069BC7F35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EA0F4-3052-DE56-E5D0-FBB223761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8587C-5350-6D5D-2C58-E38FDA2B9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D5E785-40C6-4F02-ACA3-9126A1A5050B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6CF12-A291-C513-4AC5-856748967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8BFBD-362C-170E-72CD-550B61398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709F6C-D116-4EED-AE80-CE4FE21AC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7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1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1.png"/><Relationship Id="rId3" Type="http://schemas.openxmlformats.org/officeDocument/2006/relationships/image" Target="../media/image412.png"/><Relationship Id="rId7" Type="http://schemas.openxmlformats.org/officeDocument/2006/relationships/image" Target="../media/image451.png"/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1.png"/><Relationship Id="rId5" Type="http://schemas.openxmlformats.org/officeDocument/2006/relationships/image" Target="../media/image431.png"/><Relationship Id="rId4" Type="http://schemas.openxmlformats.org/officeDocument/2006/relationships/image" Target="../media/image421.png"/><Relationship Id="rId9" Type="http://schemas.openxmlformats.org/officeDocument/2006/relationships/image" Target="../media/image471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12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14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46.png"/><Relationship Id="rId3" Type="http://schemas.openxmlformats.org/officeDocument/2006/relationships/image" Target="../media/image40.png"/><Relationship Id="rId21" Type="http://schemas.openxmlformats.org/officeDocument/2006/relationships/image" Target="../media/image49.png"/><Relationship Id="rId7" Type="http://schemas.openxmlformats.org/officeDocument/2006/relationships/image" Target="../media/image44.png"/><Relationship Id="rId12" Type="http://schemas.openxmlformats.org/officeDocument/2006/relationships/image" Target="../media/image22.png"/><Relationship Id="rId17" Type="http://schemas.openxmlformats.org/officeDocument/2006/relationships/image" Target="../media/image45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21.png"/><Relationship Id="rId24" Type="http://schemas.openxmlformats.org/officeDocument/2006/relationships/image" Target="../media/image52.png"/><Relationship Id="rId5" Type="http://schemas.openxmlformats.org/officeDocument/2006/relationships/image" Target="../media/image42.png"/><Relationship Id="rId15" Type="http://schemas.openxmlformats.org/officeDocument/2006/relationships/image" Target="../media/image25.png"/><Relationship Id="rId23" Type="http://schemas.openxmlformats.org/officeDocument/2006/relationships/image" Target="../media/image51.png"/><Relationship Id="rId10" Type="http://schemas.openxmlformats.org/officeDocument/2006/relationships/image" Target="../media/image20.png"/><Relationship Id="rId19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0.png"/><Relationship Id="rId5" Type="http://schemas.openxmlformats.org/officeDocument/2006/relationships/image" Target="../media/image610.png"/><Relationship Id="rId4" Type="http://schemas.openxmlformats.org/officeDocument/2006/relationships/image" Target="../media/image5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0.png"/><Relationship Id="rId4" Type="http://schemas.openxmlformats.org/officeDocument/2006/relationships/image" Target="../media/image10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0.png"/><Relationship Id="rId4" Type="http://schemas.openxmlformats.org/officeDocument/2006/relationships/image" Target="../media/image10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0.png"/><Relationship Id="rId4" Type="http://schemas.openxmlformats.org/officeDocument/2006/relationships/image" Target="../media/image10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0.png"/><Relationship Id="rId4" Type="http://schemas.openxmlformats.org/officeDocument/2006/relationships/image" Target="../media/image11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0.png"/><Relationship Id="rId4" Type="http://schemas.openxmlformats.org/officeDocument/2006/relationships/image" Target="../media/image6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0.png"/><Relationship Id="rId13" Type="http://schemas.openxmlformats.org/officeDocument/2006/relationships/image" Target="../media/image232.png"/><Relationship Id="rId3" Type="http://schemas.openxmlformats.org/officeDocument/2006/relationships/image" Target="../media/image1310.png"/><Relationship Id="rId7" Type="http://schemas.openxmlformats.org/officeDocument/2006/relationships/image" Target="../media/image1710.png"/><Relationship Id="rId12" Type="http://schemas.openxmlformats.org/officeDocument/2006/relationships/image" Target="../media/image2210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0.png"/><Relationship Id="rId11" Type="http://schemas.openxmlformats.org/officeDocument/2006/relationships/image" Target="../media/image2110.png"/><Relationship Id="rId5" Type="http://schemas.openxmlformats.org/officeDocument/2006/relationships/image" Target="../media/image1510.png"/><Relationship Id="rId10" Type="http://schemas.openxmlformats.org/officeDocument/2006/relationships/image" Target="../media/image2010.png"/><Relationship Id="rId4" Type="http://schemas.openxmlformats.org/officeDocument/2006/relationships/image" Target="../media/image1410.png"/><Relationship Id="rId9" Type="http://schemas.openxmlformats.org/officeDocument/2006/relationships/image" Target="../media/image19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11" Type="http://schemas.openxmlformats.org/officeDocument/2006/relationships/image" Target="../media/image321.png"/><Relationship Id="rId5" Type="http://schemas.openxmlformats.org/officeDocument/2006/relationships/image" Target="../media/image260.png"/><Relationship Id="rId10" Type="http://schemas.openxmlformats.org/officeDocument/2006/relationships/image" Target="../media/image312.png"/><Relationship Id="rId4" Type="http://schemas.openxmlformats.org/officeDocument/2006/relationships/image" Target="../media/image250.png"/><Relationship Id="rId9" Type="http://schemas.openxmlformats.org/officeDocument/2006/relationships/image" Target="../media/image3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310.png"/><Relationship Id="rId7" Type="http://schemas.openxmlformats.org/officeDocument/2006/relationships/image" Target="../media/image280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0.png"/><Relationship Id="rId5" Type="http://schemas.openxmlformats.org/officeDocument/2006/relationships/image" Target="../media/image260.png"/><Relationship Id="rId10" Type="http://schemas.openxmlformats.org/officeDocument/2006/relationships/image" Target="../media/image350.png"/><Relationship Id="rId4" Type="http://schemas.openxmlformats.org/officeDocument/2006/relationships/image" Target="../media/image250.png"/><Relationship Id="rId9" Type="http://schemas.openxmlformats.org/officeDocument/2006/relationships/image" Target="../media/image3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310.png"/><Relationship Id="rId7" Type="http://schemas.openxmlformats.org/officeDocument/2006/relationships/image" Target="../media/image280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0.png"/><Relationship Id="rId5" Type="http://schemas.openxmlformats.org/officeDocument/2006/relationships/image" Target="../media/image260.png"/><Relationship Id="rId10" Type="http://schemas.openxmlformats.org/officeDocument/2006/relationships/image" Target="../media/image360.png"/><Relationship Id="rId4" Type="http://schemas.openxmlformats.org/officeDocument/2006/relationships/image" Target="../media/image250.png"/><Relationship Id="rId9" Type="http://schemas.openxmlformats.org/officeDocument/2006/relationships/image" Target="../media/image3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370.png"/><Relationship Id="rId7" Type="http://schemas.openxmlformats.org/officeDocument/2006/relationships/image" Target="../media/image320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10" Type="http://schemas.openxmlformats.org/officeDocument/2006/relationships/image" Target="../media/image340.png"/><Relationship Id="rId4" Type="http://schemas.openxmlformats.org/officeDocument/2006/relationships/image" Target="../media/image310.png"/><Relationship Id="rId9" Type="http://schemas.openxmlformats.org/officeDocument/2006/relationships/image" Target="../media/image3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1.png"/><Relationship Id="rId4" Type="http://schemas.openxmlformats.org/officeDocument/2006/relationships/image" Target="../media/image40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40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390.png"/><Relationship Id="rId7" Type="http://schemas.openxmlformats.org/officeDocument/2006/relationships/image" Target="../media/image47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370.png"/><Relationship Id="rId7" Type="http://schemas.openxmlformats.org/officeDocument/2006/relationships/image" Target="../media/image320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10" Type="http://schemas.openxmlformats.org/officeDocument/2006/relationships/image" Target="../media/image340.png"/><Relationship Id="rId4" Type="http://schemas.openxmlformats.org/officeDocument/2006/relationships/image" Target="../media/image310.png"/><Relationship Id="rId9" Type="http://schemas.openxmlformats.org/officeDocument/2006/relationships/image" Target="../media/image33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1.png"/><Relationship Id="rId3" Type="http://schemas.openxmlformats.org/officeDocument/2006/relationships/image" Target="../media/image501.png"/><Relationship Id="rId7" Type="http://schemas.openxmlformats.org/officeDocument/2006/relationships/image" Target="../media/image541.png"/><Relationship Id="rId2" Type="http://schemas.openxmlformats.org/officeDocument/2006/relationships/image" Target="../media/image4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1.png"/><Relationship Id="rId5" Type="http://schemas.openxmlformats.org/officeDocument/2006/relationships/image" Target="../media/image520.png"/><Relationship Id="rId4" Type="http://schemas.openxmlformats.org/officeDocument/2006/relationships/image" Target="../media/image512.png"/><Relationship Id="rId9" Type="http://schemas.openxmlformats.org/officeDocument/2006/relationships/image" Target="../media/image56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image" Target="../media/image500.png"/><Relationship Id="rId7" Type="http://schemas.openxmlformats.org/officeDocument/2006/relationships/image" Target="../media/image54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0.png"/><Relationship Id="rId5" Type="http://schemas.openxmlformats.org/officeDocument/2006/relationships/image" Target="../media/image560.png"/><Relationship Id="rId4" Type="http://schemas.openxmlformats.org/officeDocument/2006/relationships/image" Target="../media/image5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1.png"/><Relationship Id="rId3" Type="http://schemas.openxmlformats.org/officeDocument/2006/relationships/image" Target="../media/image501.png"/><Relationship Id="rId7" Type="http://schemas.openxmlformats.org/officeDocument/2006/relationships/image" Target="../media/image541.png"/><Relationship Id="rId2" Type="http://schemas.openxmlformats.org/officeDocument/2006/relationships/image" Target="../media/image4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1.png"/><Relationship Id="rId5" Type="http://schemas.openxmlformats.org/officeDocument/2006/relationships/image" Target="../media/image520.png"/><Relationship Id="rId10" Type="http://schemas.openxmlformats.org/officeDocument/2006/relationships/image" Target="../media/image561.png"/><Relationship Id="rId4" Type="http://schemas.openxmlformats.org/officeDocument/2006/relationships/image" Target="../media/image512.png"/><Relationship Id="rId9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58.png"/><Relationship Id="rId5" Type="http://schemas.openxmlformats.org/officeDocument/2006/relationships/image" Target="../media/image61.png"/><Relationship Id="rId10" Type="http://schemas.openxmlformats.org/officeDocument/2006/relationships/image" Target="../media/image65.png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0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9.png"/><Relationship Id="rId3" Type="http://schemas.openxmlformats.org/officeDocument/2006/relationships/image" Target="../media/image580.png"/><Relationship Id="rId7" Type="http://schemas.openxmlformats.org/officeDocument/2006/relationships/image" Target="../media/image62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7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1.png"/><Relationship Id="rId3" Type="http://schemas.openxmlformats.org/officeDocument/2006/relationships/image" Target="../media/image580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70.png"/><Relationship Id="rId5" Type="http://schemas.openxmlformats.org/officeDocument/2006/relationships/image" Target="../media/image60.png"/><Relationship Id="rId15" Type="http://schemas.openxmlformats.org/officeDocument/2006/relationships/image" Target="../media/image73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0.png"/><Relationship Id="rId3" Type="http://schemas.openxmlformats.org/officeDocument/2006/relationships/image" Target="../media/image580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74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2.png"/><Relationship Id="rId3" Type="http://schemas.openxmlformats.org/officeDocument/2006/relationships/image" Target="../media/image580.png"/><Relationship Id="rId7" Type="http://schemas.openxmlformats.org/officeDocument/2006/relationships/image" Target="../media/image62.png"/><Relationship Id="rId12" Type="http://schemas.openxmlformats.org/officeDocument/2006/relationships/image" Target="../media/image7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7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8.png"/><Relationship Id="rId7" Type="http://schemas.openxmlformats.org/officeDocument/2006/relationships/image" Target="../media/image1710.png"/><Relationship Id="rId12" Type="http://schemas.openxmlformats.org/officeDocument/2006/relationships/image" Target="../media/image221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0.png"/><Relationship Id="rId11" Type="http://schemas.openxmlformats.org/officeDocument/2006/relationships/image" Target="../media/image2110.png"/><Relationship Id="rId5" Type="http://schemas.openxmlformats.org/officeDocument/2006/relationships/image" Target="../media/image1510.png"/><Relationship Id="rId10" Type="http://schemas.openxmlformats.org/officeDocument/2006/relationships/image" Target="../media/image2010.png"/><Relationship Id="rId4" Type="http://schemas.openxmlformats.org/officeDocument/2006/relationships/image" Target="../media/image79.png"/><Relationship Id="rId9" Type="http://schemas.openxmlformats.org/officeDocument/2006/relationships/image" Target="../media/image191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1710.png"/><Relationship Id="rId12" Type="http://schemas.openxmlformats.org/officeDocument/2006/relationships/image" Target="../media/image221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0.png"/><Relationship Id="rId11" Type="http://schemas.openxmlformats.org/officeDocument/2006/relationships/image" Target="../media/image2110.png"/><Relationship Id="rId5" Type="http://schemas.openxmlformats.org/officeDocument/2006/relationships/image" Target="../media/image1510.png"/><Relationship Id="rId10" Type="http://schemas.openxmlformats.org/officeDocument/2006/relationships/image" Target="../media/image2010.png"/><Relationship Id="rId4" Type="http://schemas.openxmlformats.org/officeDocument/2006/relationships/image" Target="../media/image81.png"/><Relationship Id="rId9" Type="http://schemas.openxmlformats.org/officeDocument/2006/relationships/image" Target="../media/image191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1710.png"/><Relationship Id="rId12" Type="http://schemas.openxmlformats.org/officeDocument/2006/relationships/image" Target="../media/image2210.png"/><Relationship Id="rId2" Type="http://schemas.openxmlformats.org/officeDocument/2006/relationships/image" Target="../media/image77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0.png"/><Relationship Id="rId11" Type="http://schemas.openxmlformats.org/officeDocument/2006/relationships/image" Target="../media/image2110.png"/><Relationship Id="rId5" Type="http://schemas.openxmlformats.org/officeDocument/2006/relationships/image" Target="../media/image1510.png"/><Relationship Id="rId15" Type="http://schemas.openxmlformats.org/officeDocument/2006/relationships/image" Target="../media/image85.png"/><Relationship Id="rId10" Type="http://schemas.openxmlformats.org/officeDocument/2006/relationships/image" Target="../media/image2010.png"/><Relationship Id="rId4" Type="http://schemas.openxmlformats.org/officeDocument/2006/relationships/image" Target="../media/image81.png"/><Relationship Id="rId9" Type="http://schemas.openxmlformats.org/officeDocument/2006/relationships/image" Target="../media/image1910.png"/><Relationship Id="rId14" Type="http://schemas.openxmlformats.org/officeDocument/2006/relationships/image" Target="../media/image8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1710.png"/><Relationship Id="rId12" Type="http://schemas.openxmlformats.org/officeDocument/2006/relationships/image" Target="../media/image2210.png"/><Relationship Id="rId17" Type="http://schemas.openxmlformats.org/officeDocument/2006/relationships/image" Target="../media/image87.png"/><Relationship Id="rId2" Type="http://schemas.openxmlformats.org/officeDocument/2006/relationships/image" Target="../media/image77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0.png"/><Relationship Id="rId11" Type="http://schemas.openxmlformats.org/officeDocument/2006/relationships/image" Target="../media/image2110.png"/><Relationship Id="rId5" Type="http://schemas.openxmlformats.org/officeDocument/2006/relationships/image" Target="../media/image1510.png"/><Relationship Id="rId15" Type="http://schemas.openxmlformats.org/officeDocument/2006/relationships/image" Target="../media/image85.png"/><Relationship Id="rId10" Type="http://schemas.openxmlformats.org/officeDocument/2006/relationships/image" Target="../media/image2010.png"/><Relationship Id="rId19" Type="http://schemas.openxmlformats.org/officeDocument/2006/relationships/image" Target="../media/image89.png"/><Relationship Id="rId4" Type="http://schemas.openxmlformats.org/officeDocument/2006/relationships/image" Target="../media/image81.png"/><Relationship Id="rId9" Type="http://schemas.openxmlformats.org/officeDocument/2006/relationships/image" Target="../media/image1910.png"/><Relationship Id="rId14" Type="http://schemas.openxmlformats.org/officeDocument/2006/relationships/image" Target="../media/image8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78.png"/><Relationship Id="rId21" Type="http://schemas.openxmlformats.org/officeDocument/2006/relationships/image" Target="../media/image95.png"/><Relationship Id="rId7" Type="http://schemas.openxmlformats.org/officeDocument/2006/relationships/image" Target="../media/image93.png"/><Relationship Id="rId12" Type="http://schemas.openxmlformats.org/officeDocument/2006/relationships/image" Target="../media/image2210.png"/><Relationship Id="rId17" Type="http://schemas.openxmlformats.org/officeDocument/2006/relationships/image" Target="../media/image87.png"/><Relationship Id="rId2" Type="http://schemas.openxmlformats.org/officeDocument/2006/relationships/image" Target="../media/image91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2110.png"/><Relationship Id="rId5" Type="http://schemas.openxmlformats.org/officeDocument/2006/relationships/image" Target="../media/image1510.png"/><Relationship Id="rId15" Type="http://schemas.openxmlformats.org/officeDocument/2006/relationships/image" Target="../media/image85.png"/><Relationship Id="rId10" Type="http://schemas.openxmlformats.org/officeDocument/2006/relationships/image" Target="../media/image2010.png"/><Relationship Id="rId19" Type="http://schemas.openxmlformats.org/officeDocument/2006/relationships/image" Target="../media/image89.png"/><Relationship Id="rId4" Type="http://schemas.openxmlformats.org/officeDocument/2006/relationships/image" Target="../media/image81.png"/><Relationship Id="rId9" Type="http://schemas.openxmlformats.org/officeDocument/2006/relationships/image" Target="../media/image94.png"/><Relationship Id="rId14" Type="http://schemas.openxmlformats.org/officeDocument/2006/relationships/image" Target="../media/image8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78.png"/><Relationship Id="rId21" Type="http://schemas.openxmlformats.org/officeDocument/2006/relationships/image" Target="../media/image95.png"/><Relationship Id="rId7" Type="http://schemas.openxmlformats.org/officeDocument/2006/relationships/image" Target="../media/image93.png"/><Relationship Id="rId12" Type="http://schemas.openxmlformats.org/officeDocument/2006/relationships/image" Target="../media/image2210.png"/><Relationship Id="rId17" Type="http://schemas.openxmlformats.org/officeDocument/2006/relationships/image" Target="../media/image87.png"/><Relationship Id="rId2" Type="http://schemas.openxmlformats.org/officeDocument/2006/relationships/image" Target="../media/image91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2110.png"/><Relationship Id="rId5" Type="http://schemas.openxmlformats.org/officeDocument/2006/relationships/image" Target="../media/image1510.png"/><Relationship Id="rId15" Type="http://schemas.openxmlformats.org/officeDocument/2006/relationships/image" Target="../media/image85.png"/><Relationship Id="rId23" Type="http://schemas.openxmlformats.org/officeDocument/2006/relationships/image" Target="../media/image97.png"/><Relationship Id="rId10" Type="http://schemas.openxmlformats.org/officeDocument/2006/relationships/image" Target="../media/image2010.png"/><Relationship Id="rId19" Type="http://schemas.openxmlformats.org/officeDocument/2006/relationships/image" Target="../media/image89.png"/><Relationship Id="rId4" Type="http://schemas.openxmlformats.org/officeDocument/2006/relationships/image" Target="../media/image81.png"/><Relationship Id="rId9" Type="http://schemas.openxmlformats.org/officeDocument/2006/relationships/image" Target="../media/image94.png"/><Relationship Id="rId14" Type="http://schemas.openxmlformats.org/officeDocument/2006/relationships/image" Target="../media/image84.png"/><Relationship Id="rId22" Type="http://schemas.openxmlformats.org/officeDocument/2006/relationships/image" Target="../media/image9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84.png"/><Relationship Id="rId3" Type="http://schemas.openxmlformats.org/officeDocument/2006/relationships/image" Target="../media/image78.png"/><Relationship Id="rId7" Type="http://schemas.openxmlformats.org/officeDocument/2006/relationships/image" Target="../media/image93.png"/><Relationship Id="rId12" Type="http://schemas.openxmlformats.org/officeDocument/2006/relationships/image" Target="../media/image83.png"/><Relationship Id="rId17" Type="http://schemas.openxmlformats.org/officeDocument/2006/relationships/image" Target="../media/image96.png"/><Relationship Id="rId2" Type="http://schemas.openxmlformats.org/officeDocument/2006/relationships/image" Target="../media/image91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2110.png"/><Relationship Id="rId5" Type="http://schemas.openxmlformats.org/officeDocument/2006/relationships/image" Target="../media/image1510.png"/><Relationship Id="rId15" Type="http://schemas.openxmlformats.org/officeDocument/2006/relationships/image" Target="../media/image88.png"/><Relationship Id="rId10" Type="http://schemas.openxmlformats.org/officeDocument/2006/relationships/image" Target="../media/image2010.png"/><Relationship Id="rId4" Type="http://schemas.openxmlformats.org/officeDocument/2006/relationships/image" Target="../media/image81.png"/><Relationship Id="rId14" Type="http://schemas.openxmlformats.org/officeDocument/2006/relationships/image" Target="../media/image8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8.png"/><Relationship Id="rId18" Type="http://schemas.openxmlformats.org/officeDocument/2006/relationships/image" Target="../media/image123.png"/><Relationship Id="rId3" Type="http://schemas.openxmlformats.org/officeDocument/2006/relationships/image" Target="../media/image109.png"/><Relationship Id="rId21" Type="http://schemas.openxmlformats.org/officeDocument/2006/relationships/image" Target="../media/image126.png"/><Relationship Id="rId7" Type="http://schemas.openxmlformats.org/officeDocument/2006/relationships/image" Target="../media/image113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1.png"/><Relationship Id="rId20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1" Type="http://schemas.openxmlformats.org/officeDocument/2006/relationships/image" Target="../media/image116.png"/><Relationship Id="rId24" Type="http://schemas.openxmlformats.org/officeDocument/2006/relationships/image" Target="../media/image129.png"/><Relationship Id="rId5" Type="http://schemas.openxmlformats.org/officeDocument/2006/relationships/image" Target="../media/image111.png"/><Relationship Id="rId15" Type="http://schemas.openxmlformats.org/officeDocument/2006/relationships/image" Target="../media/image120.png"/><Relationship Id="rId23" Type="http://schemas.openxmlformats.org/officeDocument/2006/relationships/image" Target="../media/image128.png"/><Relationship Id="rId10" Type="http://schemas.openxmlformats.org/officeDocument/2006/relationships/image" Target="../media/image320.png"/><Relationship Id="rId19" Type="http://schemas.openxmlformats.org/officeDocument/2006/relationships/image" Target="../media/image124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19.png"/><Relationship Id="rId22" Type="http://schemas.openxmlformats.org/officeDocument/2006/relationships/image" Target="../media/image12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5.png"/><Relationship Id="rId2" Type="http://schemas.openxmlformats.org/officeDocument/2006/relationships/image" Target="../media/image130.png"/><Relationship Id="rId16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5" Type="http://schemas.openxmlformats.org/officeDocument/2006/relationships/image" Target="../media/image143.png"/><Relationship Id="rId10" Type="http://schemas.openxmlformats.org/officeDocument/2006/relationships/image" Target="../media/image138.png"/><Relationship Id="rId19" Type="http://schemas.openxmlformats.org/officeDocument/2006/relationships/image" Target="../media/image147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0" Type="http://schemas.openxmlformats.org/officeDocument/2006/relationships/image" Target="../media/image160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1.png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2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0.png"/><Relationship Id="rId7" Type="http://schemas.openxmlformats.org/officeDocument/2006/relationships/image" Target="../media/image1320.png"/><Relationship Id="rId2" Type="http://schemas.openxmlformats.org/officeDocument/2006/relationships/image" Target="../media/image13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1.png"/><Relationship Id="rId5" Type="http://schemas.openxmlformats.org/officeDocument/2006/relationships/image" Target="../media/image1300.png"/><Relationship Id="rId4" Type="http://schemas.openxmlformats.org/officeDocument/2006/relationships/image" Target="../media/image13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0.png"/><Relationship Id="rId3" Type="http://schemas.openxmlformats.org/officeDocument/2006/relationships/image" Target="../media/image1340.png"/><Relationship Id="rId7" Type="http://schemas.openxmlformats.org/officeDocument/2006/relationships/image" Target="../media/image1311.png"/><Relationship Id="rId2" Type="http://schemas.openxmlformats.org/officeDocument/2006/relationships/image" Target="../media/image13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0.png"/><Relationship Id="rId5" Type="http://schemas.openxmlformats.org/officeDocument/2006/relationships/image" Target="../media/image1360.png"/><Relationship Id="rId4" Type="http://schemas.openxmlformats.org/officeDocument/2006/relationships/image" Target="../media/image135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0.png"/><Relationship Id="rId3" Type="http://schemas.openxmlformats.org/officeDocument/2006/relationships/image" Target="../media/image1340.png"/><Relationship Id="rId7" Type="http://schemas.openxmlformats.org/officeDocument/2006/relationships/image" Target="../media/image1311.png"/><Relationship Id="rId2" Type="http://schemas.openxmlformats.org/officeDocument/2006/relationships/image" Target="../media/image13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0.png"/><Relationship Id="rId5" Type="http://schemas.openxmlformats.org/officeDocument/2006/relationships/image" Target="../media/image1380.png"/><Relationship Id="rId4" Type="http://schemas.openxmlformats.org/officeDocument/2006/relationships/image" Target="../media/image137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0.png"/><Relationship Id="rId3" Type="http://schemas.openxmlformats.org/officeDocument/2006/relationships/image" Target="../media/image1340.png"/><Relationship Id="rId7" Type="http://schemas.openxmlformats.org/officeDocument/2006/relationships/image" Target="../media/image1400.png"/><Relationship Id="rId2" Type="http://schemas.openxmlformats.org/officeDocument/2006/relationships/image" Target="../media/image13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0.png"/><Relationship Id="rId5" Type="http://schemas.openxmlformats.org/officeDocument/2006/relationships/image" Target="../media/image1380.png"/><Relationship Id="rId10" Type="http://schemas.openxmlformats.org/officeDocument/2006/relationships/image" Target="../media/image1320.png"/><Relationship Id="rId4" Type="http://schemas.openxmlformats.org/officeDocument/2006/relationships/image" Target="../media/image1370.png"/><Relationship Id="rId9" Type="http://schemas.openxmlformats.org/officeDocument/2006/relationships/image" Target="../media/image1311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0.png"/><Relationship Id="rId3" Type="http://schemas.openxmlformats.org/officeDocument/2006/relationships/image" Target="../media/image1340.png"/><Relationship Id="rId7" Type="http://schemas.openxmlformats.org/officeDocument/2006/relationships/image" Target="../media/image1440.png"/><Relationship Id="rId2" Type="http://schemas.openxmlformats.org/officeDocument/2006/relationships/image" Target="../media/image13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0.png"/><Relationship Id="rId5" Type="http://schemas.openxmlformats.org/officeDocument/2006/relationships/image" Target="../media/image1420.png"/><Relationship Id="rId10" Type="http://schemas.openxmlformats.org/officeDocument/2006/relationships/image" Target="../media/image1320.png"/><Relationship Id="rId4" Type="http://schemas.openxmlformats.org/officeDocument/2006/relationships/image" Target="../media/image1411.png"/><Relationship Id="rId9" Type="http://schemas.openxmlformats.org/officeDocument/2006/relationships/image" Target="../media/image1311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0.png"/><Relationship Id="rId3" Type="http://schemas.openxmlformats.org/officeDocument/2006/relationships/image" Target="../media/image1340.png"/><Relationship Id="rId7" Type="http://schemas.openxmlformats.org/officeDocument/2006/relationships/image" Target="../media/image1440.png"/><Relationship Id="rId12" Type="http://schemas.openxmlformats.org/officeDocument/2006/relationships/image" Target="../media/image1320.png"/><Relationship Id="rId2" Type="http://schemas.openxmlformats.org/officeDocument/2006/relationships/image" Target="../media/image13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0.png"/><Relationship Id="rId11" Type="http://schemas.openxmlformats.org/officeDocument/2006/relationships/image" Target="../media/image1311.png"/><Relationship Id="rId5" Type="http://schemas.openxmlformats.org/officeDocument/2006/relationships/image" Target="../media/image1420.png"/><Relationship Id="rId10" Type="http://schemas.openxmlformats.org/officeDocument/2006/relationships/image" Target="../media/image1300.png"/><Relationship Id="rId4" Type="http://schemas.openxmlformats.org/officeDocument/2006/relationships/image" Target="../media/image1411.png"/><Relationship Id="rId9" Type="http://schemas.openxmlformats.org/officeDocument/2006/relationships/image" Target="../media/image140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0.png"/><Relationship Id="rId2" Type="http://schemas.openxmlformats.org/officeDocument/2006/relationships/image" Target="../media/image14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0.png"/><Relationship Id="rId5" Type="http://schemas.openxmlformats.org/officeDocument/2006/relationships/image" Target="../media/image1320.png"/><Relationship Id="rId4" Type="http://schemas.openxmlformats.org/officeDocument/2006/relationships/image" Target="../media/image131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0.png"/><Relationship Id="rId2" Type="http://schemas.openxmlformats.org/officeDocument/2006/relationships/image" Target="../media/image14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11.png"/><Relationship Id="rId4" Type="http://schemas.openxmlformats.org/officeDocument/2006/relationships/image" Target="../media/image150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0.png"/><Relationship Id="rId7" Type="http://schemas.openxmlformats.org/officeDocument/2006/relationships/image" Target="../media/image1530.png"/><Relationship Id="rId2" Type="http://schemas.openxmlformats.org/officeDocument/2006/relationships/image" Target="../media/image14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0.png"/><Relationship Id="rId5" Type="http://schemas.openxmlformats.org/officeDocument/2006/relationships/image" Target="../media/image1511.png"/><Relationship Id="rId4" Type="http://schemas.openxmlformats.org/officeDocument/2006/relationships/image" Target="../media/image150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0.png"/><Relationship Id="rId3" Type="http://schemas.openxmlformats.org/officeDocument/2006/relationships/image" Target="../media/image1490.png"/><Relationship Id="rId7" Type="http://schemas.openxmlformats.org/officeDocument/2006/relationships/image" Target="../media/image1580.png"/><Relationship Id="rId2" Type="http://schemas.openxmlformats.org/officeDocument/2006/relationships/image" Target="../media/image14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0.png"/><Relationship Id="rId5" Type="http://schemas.openxmlformats.org/officeDocument/2006/relationships/image" Target="../media/image1511.png"/><Relationship Id="rId4" Type="http://schemas.openxmlformats.org/officeDocument/2006/relationships/image" Target="../media/image156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0.png"/><Relationship Id="rId3" Type="http://schemas.openxmlformats.org/officeDocument/2006/relationships/image" Target="../media/image1480.png"/><Relationship Id="rId7" Type="http://schemas.openxmlformats.org/officeDocument/2006/relationships/image" Target="../media/image1570.png"/><Relationship Id="rId2" Type="http://schemas.openxmlformats.org/officeDocument/2006/relationships/image" Target="../media/image15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1.png"/><Relationship Id="rId5" Type="http://schemas.openxmlformats.org/officeDocument/2006/relationships/image" Target="../media/image1560.png"/><Relationship Id="rId4" Type="http://schemas.openxmlformats.org/officeDocument/2006/relationships/image" Target="../media/image1490.png"/><Relationship Id="rId9" Type="http://schemas.openxmlformats.org/officeDocument/2006/relationships/image" Target="../media/image160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0.png"/><Relationship Id="rId3" Type="http://schemas.openxmlformats.org/officeDocument/2006/relationships/image" Target="../media/image1480.png"/><Relationship Id="rId7" Type="http://schemas.openxmlformats.org/officeDocument/2006/relationships/image" Target="../media/image1570.png"/><Relationship Id="rId2" Type="http://schemas.openxmlformats.org/officeDocument/2006/relationships/image" Target="../media/image15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1.png"/><Relationship Id="rId5" Type="http://schemas.openxmlformats.org/officeDocument/2006/relationships/image" Target="../media/image1560.png"/><Relationship Id="rId4" Type="http://schemas.openxmlformats.org/officeDocument/2006/relationships/image" Target="../media/image1490.png"/><Relationship Id="rId9" Type="http://schemas.openxmlformats.org/officeDocument/2006/relationships/image" Target="../media/image1600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0.png"/><Relationship Id="rId3" Type="http://schemas.openxmlformats.org/officeDocument/2006/relationships/image" Target="../media/image1490.png"/><Relationship Id="rId7" Type="http://schemas.openxmlformats.org/officeDocument/2006/relationships/image" Target="../media/image1580.png"/><Relationship Id="rId2" Type="http://schemas.openxmlformats.org/officeDocument/2006/relationships/image" Target="../media/image14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0.png"/><Relationship Id="rId5" Type="http://schemas.openxmlformats.org/officeDocument/2006/relationships/image" Target="../media/image1511.png"/><Relationship Id="rId4" Type="http://schemas.openxmlformats.org/officeDocument/2006/relationships/image" Target="../media/image1560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0.png"/><Relationship Id="rId13" Type="http://schemas.openxmlformats.org/officeDocument/2006/relationships/image" Target="../media/image164.png"/><Relationship Id="rId3" Type="http://schemas.openxmlformats.org/officeDocument/2006/relationships/image" Target="../media/image1490.png"/><Relationship Id="rId7" Type="http://schemas.openxmlformats.org/officeDocument/2006/relationships/image" Target="../media/image1580.png"/><Relationship Id="rId12" Type="http://schemas.openxmlformats.org/officeDocument/2006/relationships/image" Target="../media/image163.png"/><Relationship Id="rId2" Type="http://schemas.openxmlformats.org/officeDocument/2006/relationships/image" Target="../media/image14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0.png"/><Relationship Id="rId11" Type="http://schemas.openxmlformats.org/officeDocument/2006/relationships/image" Target="../media/image162.png"/><Relationship Id="rId5" Type="http://schemas.openxmlformats.org/officeDocument/2006/relationships/image" Target="../media/image1511.png"/><Relationship Id="rId10" Type="http://schemas.openxmlformats.org/officeDocument/2006/relationships/image" Target="../media/image1611.png"/><Relationship Id="rId4" Type="http://schemas.openxmlformats.org/officeDocument/2006/relationships/image" Target="../media/image1560.png"/><Relationship Id="rId9" Type="http://schemas.openxmlformats.org/officeDocument/2006/relationships/image" Target="../media/image1600.png"/><Relationship Id="rId14" Type="http://schemas.openxmlformats.org/officeDocument/2006/relationships/image" Target="../media/image165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0.png"/><Relationship Id="rId13" Type="http://schemas.openxmlformats.org/officeDocument/2006/relationships/image" Target="../media/image164.png"/><Relationship Id="rId3" Type="http://schemas.openxmlformats.org/officeDocument/2006/relationships/image" Target="../media/image1490.png"/><Relationship Id="rId7" Type="http://schemas.openxmlformats.org/officeDocument/2006/relationships/image" Target="../media/image1580.png"/><Relationship Id="rId12" Type="http://schemas.openxmlformats.org/officeDocument/2006/relationships/image" Target="../media/image163.png"/><Relationship Id="rId2" Type="http://schemas.openxmlformats.org/officeDocument/2006/relationships/image" Target="../media/image14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0.png"/><Relationship Id="rId11" Type="http://schemas.openxmlformats.org/officeDocument/2006/relationships/image" Target="../media/image167.png"/><Relationship Id="rId5" Type="http://schemas.openxmlformats.org/officeDocument/2006/relationships/image" Target="../media/image1511.png"/><Relationship Id="rId10" Type="http://schemas.openxmlformats.org/officeDocument/2006/relationships/image" Target="../media/image166.png"/><Relationship Id="rId4" Type="http://schemas.openxmlformats.org/officeDocument/2006/relationships/image" Target="../media/image1560.png"/><Relationship Id="rId9" Type="http://schemas.openxmlformats.org/officeDocument/2006/relationships/image" Target="../media/image1600.png"/><Relationship Id="rId14" Type="http://schemas.openxmlformats.org/officeDocument/2006/relationships/image" Target="../media/image165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0.png"/><Relationship Id="rId13" Type="http://schemas.openxmlformats.org/officeDocument/2006/relationships/image" Target="../media/image168.png"/><Relationship Id="rId3" Type="http://schemas.openxmlformats.org/officeDocument/2006/relationships/image" Target="../media/image1490.png"/><Relationship Id="rId7" Type="http://schemas.openxmlformats.org/officeDocument/2006/relationships/image" Target="../media/image1580.png"/><Relationship Id="rId12" Type="http://schemas.openxmlformats.org/officeDocument/2006/relationships/image" Target="../media/image163.png"/><Relationship Id="rId17" Type="http://schemas.openxmlformats.org/officeDocument/2006/relationships/image" Target="../media/image172.png"/><Relationship Id="rId2" Type="http://schemas.openxmlformats.org/officeDocument/2006/relationships/image" Target="../media/image1480.png"/><Relationship Id="rId16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0.png"/><Relationship Id="rId11" Type="http://schemas.openxmlformats.org/officeDocument/2006/relationships/image" Target="../media/image167.png"/><Relationship Id="rId5" Type="http://schemas.openxmlformats.org/officeDocument/2006/relationships/image" Target="../media/image1511.png"/><Relationship Id="rId15" Type="http://schemas.openxmlformats.org/officeDocument/2006/relationships/image" Target="../media/image170.png"/><Relationship Id="rId10" Type="http://schemas.openxmlformats.org/officeDocument/2006/relationships/image" Target="../media/image166.png"/><Relationship Id="rId4" Type="http://schemas.openxmlformats.org/officeDocument/2006/relationships/image" Target="../media/image1560.png"/><Relationship Id="rId9" Type="http://schemas.openxmlformats.org/officeDocument/2006/relationships/image" Target="../media/image1600.png"/><Relationship Id="rId14" Type="http://schemas.openxmlformats.org/officeDocument/2006/relationships/image" Target="../media/image169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0.png"/><Relationship Id="rId13" Type="http://schemas.openxmlformats.org/officeDocument/2006/relationships/image" Target="../media/image168.png"/><Relationship Id="rId3" Type="http://schemas.openxmlformats.org/officeDocument/2006/relationships/image" Target="../media/image1490.png"/><Relationship Id="rId7" Type="http://schemas.openxmlformats.org/officeDocument/2006/relationships/image" Target="../media/image1580.png"/><Relationship Id="rId12" Type="http://schemas.openxmlformats.org/officeDocument/2006/relationships/image" Target="../media/image163.png"/><Relationship Id="rId2" Type="http://schemas.openxmlformats.org/officeDocument/2006/relationships/image" Target="../media/image14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0.png"/><Relationship Id="rId11" Type="http://schemas.openxmlformats.org/officeDocument/2006/relationships/image" Target="../media/image174.png"/><Relationship Id="rId5" Type="http://schemas.openxmlformats.org/officeDocument/2006/relationships/image" Target="../media/image1511.png"/><Relationship Id="rId15" Type="http://schemas.openxmlformats.org/officeDocument/2006/relationships/image" Target="../media/image172.png"/><Relationship Id="rId10" Type="http://schemas.openxmlformats.org/officeDocument/2006/relationships/image" Target="../media/image173.png"/><Relationship Id="rId4" Type="http://schemas.openxmlformats.org/officeDocument/2006/relationships/image" Target="../media/image1560.png"/><Relationship Id="rId9" Type="http://schemas.openxmlformats.org/officeDocument/2006/relationships/image" Target="../media/image1600.png"/><Relationship Id="rId14" Type="http://schemas.openxmlformats.org/officeDocument/2006/relationships/image" Target="../media/image169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3.png"/><Relationship Id="rId3" Type="http://schemas.openxmlformats.org/officeDocument/2006/relationships/image" Target="../media/image1490.png"/><Relationship Id="rId7" Type="http://schemas.openxmlformats.org/officeDocument/2006/relationships/image" Target="../media/image177.png"/><Relationship Id="rId12" Type="http://schemas.openxmlformats.org/officeDocument/2006/relationships/image" Target="../media/image182.png"/><Relationship Id="rId2" Type="http://schemas.openxmlformats.org/officeDocument/2006/relationships/image" Target="../media/image14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11" Type="http://schemas.openxmlformats.org/officeDocument/2006/relationships/image" Target="../media/image181.png"/><Relationship Id="rId5" Type="http://schemas.openxmlformats.org/officeDocument/2006/relationships/image" Target="../media/image1511.png"/><Relationship Id="rId15" Type="http://schemas.openxmlformats.org/officeDocument/2006/relationships/image" Target="../media/image184.png"/><Relationship Id="rId10" Type="http://schemas.openxmlformats.org/officeDocument/2006/relationships/image" Target="../media/image180.png"/><Relationship Id="rId4" Type="http://schemas.openxmlformats.org/officeDocument/2006/relationships/image" Target="../media/image175.png"/><Relationship Id="rId9" Type="http://schemas.openxmlformats.org/officeDocument/2006/relationships/image" Target="../media/image179.png"/><Relationship Id="rId14" Type="http://schemas.openxmlformats.org/officeDocument/2006/relationships/image" Target="../media/image16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3.png"/><Relationship Id="rId3" Type="http://schemas.openxmlformats.org/officeDocument/2006/relationships/image" Target="../media/image1490.png"/><Relationship Id="rId7" Type="http://schemas.openxmlformats.org/officeDocument/2006/relationships/image" Target="../media/image177.png"/><Relationship Id="rId12" Type="http://schemas.openxmlformats.org/officeDocument/2006/relationships/image" Target="../media/image182.png"/><Relationship Id="rId2" Type="http://schemas.openxmlformats.org/officeDocument/2006/relationships/image" Target="../media/image1480.png"/><Relationship Id="rId16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11" Type="http://schemas.openxmlformats.org/officeDocument/2006/relationships/image" Target="../media/image181.png"/><Relationship Id="rId5" Type="http://schemas.openxmlformats.org/officeDocument/2006/relationships/image" Target="../media/image1511.png"/><Relationship Id="rId15" Type="http://schemas.openxmlformats.org/officeDocument/2006/relationships/image" Target="../media/image184.png"/><Relationship Id="rId10" Type="http://schemas.openxmlformats.org/officeDocument/2006/relationships/image" Target="../media/image180.png"/><Relationship Id="rId4" Type="http://schemas.openxmlformats.org/officeDocument/2006/relationships/image" Target="../media/image175.png"/><Relationship Id="rId9" Type="http://schemas.openxmlformats.org/officeDocument/2006/relationships/image" Target="../media/image179.png"/><Relationship Id="rId14" Type="http://schemas.openxmlformats.org/officeDocument/2006/relationships/image" Target="../media/image169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3.png"/><Relationship Id="rId18" Type="http://schemas.openxmlformats.org/officeDocument/2006/relationships/image" Target="../media/image187.png"/><Relationship Id="rId3" Type="http://schemas.openxmlformats.org/officeDocument/2006/relationships/image" Target="../media/image1490.png"/><Relationship Id="rId7" Type="http://schemas.openxmlformats.org/officeDocument/2006/relationships/image" Target="../media/image177.png"/><Relationship Id="rId12" Type="http://schemas.openxmlformats.org/officeDocument/2006/relationships/image" Target="../media/image182.png"/><Relationship Id="rId17" Type="http://schemas.openxmlformats.org/officeDocument/2006/relationships/image" Target="../media/image186.png"/><Relationship Id="rId2" Type="http://schemas.openxmlformats.org/officeDocument/2006/relationships/image" Target="../media/image1480.png"/><Relationship Id="rId16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11" Type="http://schemas.openxmlformats.org/officeDocument/2006/relationships/image" Target="../media/image181.png"/><Relationship Id="rId5" Type="http://schemas.openxmlformats.org/officeDocument/2006/relationships/image" Target="../media/image1511.png"/><Relationship Id="rId15" Type="http://schemas.openxmlformats.org/officeDocument/2006/relationships/image" Target="../media/image184.png"/><Relationship Id="rId10" Type="http://schemas.openxmlformats.org/officeDocument/2006/relationships/image" Target="../media/image180.png"/><Relationship Id="rId4" Type="http://schemas.openxmlformats.org/officeDocument/2006/relationships/image" Target="../media/image175.png"/><Relationship Id="rId9" Type="http://schemas.openxmlformats.org/officeDocument/2006/relationships/image" Target="../media/image179.png"/><Relationship Id="rId14" Type="http://schemas.openxmlformats.org/officeDocument/2006/relationships/image" Target="../media/image169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3.png"/><Relationship Id="rId3" Type="http://schemas.openxmlformats.org/officeDocument/2006/relationships/image" Target="../media/image1490.png"/><Relationship Id="rId7" Type="http://schemas.openxmlformats.org/officeDocument/2006/relationships/image" Target="../media/image177.png"/><Relationship Id="rId12" Type="http://schemas.openxmlformats.org/officeDocument/2006/relationships/image" Target="../media/image182.png"/><Relationship Id="rId17" Type="http://schemas.openxmlformats.org/officeDocument/2006/relationships/image" Target="../media/image187.png"/><Relationship Id="rId2" Type="http://schemas.openxmlformats.org/officeDocument/2006/relationships/image" Target="../media/image1480.png"/><Relationship Id="rId16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11" Type="http://schemas.openxmlformats.org/officeDocument/2006/relationships/image" Target="../media/image181.png"/><Relationship Id="rId5" Type="http://schemas.openxmlformats.org/officeDocument/2006/relationships/image" Target="../media/image1511.png"/><Relationship Id="rId15" Type="http://schemas.openxmlformats.org/officeDocument/2006/relationships/image" Target="../media/image184.png"/><Relationship Id="rId10" Type="http://schemas.openxmlformats.org/officeDocument/2006/relationships/image" Target="../media/image180.png"/><Relationship Id="rId4" Type="http://schemas.openxmlformats.org/officeDocument/2006/relationships/image" Target="../media/image175.png"/><Relationship Id="rId9" Type="http://schemas.openxmlformats.org/officeDocument/2006/relationships/image" Target="../media/image179.png"/><Relationship Id="rId14" Type="http://schemas.openxmlformats.org/officeDocument/2006/relationships/image" Target="../media/image169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3.png"/><Relationship Id="rId18" Type="http://schemas.openxmlformats.org/officeDocument/2006/relationships/image" Target="../media/image189.png"/><Relationship Id="rId3" Type="http://schemas.openxmlformats.org/officeDocument/2006/relationships/image" Target="../media/image1490.png"/><Relationship Id="rId7" Type="http://schemas.openxmlformats.org/officeDocument/2006/relationships/image" Target="../media/image177.png"/><Relationship Id="rId12" Type="http://schemas.openxmlformats.org/officeDocument/2006/relationships/image" Target="../media/image182.png"/><Relationship Id="rId17" Type="http://schemas.openxmlformats.org/officeDocument/2006/relationships/image" Target="../media/image188.png"/><Relationship Id="rId2" Type="http://schemas.openxmlformats.org/officeDocument/2006/relationships/image" Target="../media/image1480.png"/><Relationship Id="rId16" Type="http://schemas.openxmlformats.org/officeDocument/2006/relationships/image" Target="../media/image185.png"/><Relationship Id="rId20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11" Type="http://schemas.openxmlformats.org/officeDocument/2006/relationships/image" Target="../media/image181.png"/><Relationship Id="rId5" Type="http://schemas.openxmlformats.org/officeDocument/2006/relationships/image" Target="../media/image1511.png"/><Relationship Id="rId15" Type="http://schemas.openxmlformats.org/officeDocument/2006/relationships/image" Target="../media/image184.png"/><Relationship Id="rId10" Type="http://schemas.openxmlformats.org/officeDocument/2006/relationships/image" Target="../media/image180.png"/><Relationship Id="rId19" Type="http://schemas.openxmlformats.org/officeDocument/2006/relationships/image" Target="../media/image187.png"/><Relationship Id="rId4" Type="http://schemas.openxmlformats.org/officeDocument/2006/relationships/image" Target="../media/image175.png"/><Relationship Id="rId9" Type="http://schemas.openxmlformats.org/officeDocument/2006/relationships/image" Target="../media/image179.png"/><Relationship Id="rId14" Type="http://schemas.openxmlformats.org/officeDocument/2006/relationships/image" Target="../media/image169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3.png"/><Relationship Id="rId18" Type="http://schemas.openxmlformats.org/officeDocument/2006/relationships/image" Target="../media/image191.png"/><Relationship Id="rId3" Type="http://schemas.openxmlformats.org/officeDocument/2006/relationships/image" Target="../media/image1490.png"/><Relationship Id="rId21" Type="http://schemas.openxmlformats.org/officeDocument/2006/relationships/image" Target="../media/image58.png"/><Relationship Id="rId7" Type="http://schemas.openxmlformats.org/officeDocument/2006/relationships/image" Target="../media/image177.png"/><Relationship Id="rId12" Type="http://schemas.openxmlformats.org/officeDocument/2006/relationships/image" Target="../media/image182.png"/><Relationship Id="rId17" Type="http://schemas.openxmlformats.org/officeDocument/2006/relationships/image" Target="../media/image188.png"/><Relationship Id="rId2" Type="http://schemas.openxmlformats.org/officeDocument/2006/relationships/image" Target="../media/image1480.png"/><Relationship Id="rId16" Type="http://schemas.openxmlformats.org/officeDocument/2006/relationships/image" Target="../media/image185.png"/><Relationship Id="rId20" Type="http://schemas.openxmlformats.org/officeDocument/2006/relationships/image" Target="../media/image1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11" Type="http://schemas.openxmlformats.org/officeDocument/2006/relationships/image" Target="../media/image181.png"/><Relationship Id="rId24" Type="http://schemas.openxmlformats.org/officeDocument/2006/relationships/image" Target="../media/image190.png"/><Relationship Id="rId5" Type="http://schemas.openxmlformats.org/officeDocument/2006/relationships/image" Target="../media/image1511.png"/><Relationship Id="rId15" Type="http://schemas.openxmlformats.org/officeDocument/2006/relationships/image" Target="../media/image184.png"/><Relationship Id="rId23" Type="http://schemas.openxmlformats.org/officeDocument/2006/relationships/image" Target="../media/image194.png"/><Relationship Id="rId10" Type="http://schemas.openxmlformats.org/officeDocument/2006/relationships/image" Target="../media/image180.png"/><Relationship Id="rId19" Type="http://schemas.openxmlformats.org/officeDocument/2006/relationships/image" Target="../media/image192.png"/><Relationship Id="rId4" Type="http://schemas.openxmlformats.org/officeDocument/2006/relationships/image" Target="../media/image175.png"/><Relationship Id="rId9" Type="http://schemas.openxmlformats.org/officeDocument/2006/relationships/image" Target="../media/image179.png"/><Relationship Id="rId14" Type="http://schemas.openxmlformats.org/officeDocument/2006/relationships/image" Target="../media/image169.png"/><Relationship Id="rId22" Type="http://schemas.openxmlformats.org/officeDocument/2006/relationships/image" Target="../media/image193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98.png"/><Relationship Id="rId18" Type="http://schemas.openxmlformats.org/officeDocument/2006/relationships/image" Target="../media/image202.png"/><Relationship Id="rId3" Type="http://schemas.openxmlformats.org/officeDocument/2006/relationships/image" Target="../media/image1490.png"/><Relationship Id="rId7" Type="http://schemas.openxmlformats.org/officeDocument/2006/relationships/image" Target="../media/image177.png"/><Relationship Id="rId12" Type="http://schemas.openxmlformats.org/officeDocument/2006/relationships/image" Target="../media/image197.png"/><Relationship Id="rId17" Type="http://schemas.openxmlformats.org/officeDocument/2006/relationships/image" Target="../media/image201.png"/><Relationship Id="rId2" Type="http://schemas.openxmlformats.org/officeDocument/2006/relationships/image" Target="../media/image1480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11" Type="http://schemas.openxmlformats.org/officeDocument/2006/relationships/image" Target="../media/image196.png"/><Relationship Id="rId5" Type="http://schemas.openxmlformats.org/officeDocument/2006/relationships/image" Target="../media/image1511.png"/><Relationship Id="rId15" Type="http://schemas.openxmlformats.org/officeDocument/2006/relationships/image" Target="../media/image200.png"/><Relationship Id="rId10" Type="http://schemas.openxmlformats.org/officeDocument/2006/relationships/image" Target="../media/image180.png"/><Relationship Id="rId19" Type="http://schemas.openxmlformats.org/officeDocument/2006/relationships/image" Target="../media/image203.png"/><Relationship Id="rId4" Type="http://schemas.openxmlformats.org/officeDocument/2006/relationships/image" Target="../media/image175.png"/><Relationship Id="rId9" Type="http://schemas.openxmlformats.org/officeDocument/2006/relationships/image" Target="../media/image195.png"/><Relationship Id="rId14" Type="http://schemas.openxmlformats.org/officeDocument/2006/relationships/image" Target="../media/image199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0.png"/><Relationship Id="rId13" Type="http://schemas.openxmlformats.org/officeDocument/2006/relationships/image" Target="../media/image168.png"/><Relationship Id="rId18" Type="http://schemas.openxmlformats.org/officeDocument/2006/relationships/image" Target="../media/image204.png"/><Relationship Id="rId3" Type="http://schemas.openxmlformats.org/officeDocument/2006/relationships/image" Target="../media/image1490.png"/><Relationship Id="rId21" Type="http://schemas.openxmlformats.org/officeDocument/2006/relationships/image" Target="../media/image207.png"/><Relationship Id="rId7" Type="http://schemas.openxmlformats.org/officeDocument/2006/relationships/image" Target="../media/image1580.png"/><Relationship Id="rId12" Type="http://schemas.openxmlformats.org/officeDocument/2006/relationships/image" Target="../media/image163.png"/><Relationship Id="rId17" Type="http://schemas.openxmlformats.org/officeDocument/2006/relationships/image" Target="../media/image193.png"/><Relationship Id="rId2" Type="http://schemas.openxmlformats.org/officeDocument/2006/relationships/image" Target="../media/image1480.png"/><Relationship Id="rId16" Type="http://schemas.openxmlformats.org/officeDocument/2006/relationships/image" Target="../media/image58.png"/><Relationship Id="rId20" Type="http://schemas.openxmlformats.org/officeDocument/2006/relationships/image" Target="../media/image2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0.png"/><Relationship Id="rId11" Type="http://schemas.openxmlformats.org/officeDocument/2006/relationships/image" Target="../media/image174.png"/><Relationship Id="rId5" Type="http://schemas.openxmlformats.org/officeDocument/2006/relationships/image" Target="../media/image1511.png"/><Relationship Id="rId15" Type="http://schemas.openxmlformats.org/officeDocument/2006/relationships/image" Target="../media/image172.png"/><Relationship Id="rId10" Type="http://schemas.openxmlformats.org/officeDocument/2006/relationships/image" Target="../media/image173.png"/><Relationship Id="rId19" Type="http://schemas.openxmlformats.org/officeDocument/2006/relationships/image" Target="../media/image205.png"/><Relationship Id="rId4" Type="http://schemas.openxmlformats.org/officeDocument/2006/relationships/image" Target="../media/image1560.png"/><Relationship Id="rId9" Type="http://schemas.openxmlformats.org/officeDocument/2006/relationships/image" Target="../media/image1600.png"/><Relationship Id="rId14" Type="http://schemas.openxmlformats.org/officeDocument/2006/relationships/image" Target="../media/image169.png"/></Relationships>
</file>

<file path=ppt/slides/_rels/slide8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04.png"/><Relationship Id="rId21" Type="http://schemas.openxmlformats.org/officeDocument/2006/relationships/image" Target="../media/image207.png"/><Relationship Id="rId12" Type="http://schemas.openxmlformats.org/officeDocument/2006/relationships/image" Target="../media/image211.png"/><Relationship Id="rId17" Type="http://schemas.openxmlformats.org/officeDocument/2006/relationships/image" Target="../media/image193.png"/><Relationship Id="rId25" Type="http://schemas.openxmlformats.org/officeDocument/2006/relationships/image" Target="../media/image215.png"/><Relationship Id="rId2" Type="http://schemas.openxmlformats.org/officeDocument/2006/relationships/image" Target="../media/image1590.png"/><Relationship Id="rId16" Type="http://schemas.openxmlformats.org/officeDocument/2006/relationships/image" Target="../media/image58.png"/><Relationship Id="rId20" Type="http://schemas.openxmlformats.org/officeDocument/2006/relationships/image" Target="../media/image20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10.png"/><Relationship Id="rId24" Type="http://schemas.openxmlformats.org/officeDocument/2006/relationships/image" Target="../media/image214.png"/><Relationship Id="rId15" Type="http://schemas.openxmlformats.org/officeDocument/2006/relationships/image" Target="../media/image172.png"/><Relationship Id="rId23" Type="http://schemas.openxmlformats.org/officeDocument/2006/relationships/image" Target="../media/image213.png"/><Relationship Id="rId10" Type="http://schemas.openxmlformats.org/officeDocument/2006/relationships/image" Target="../media/image209.png"/><Relationship Id="rId19" Type="http://schemas.openxmlformats.org/officeDocument/2006/relationships/image" Target="../media/image205.png"/><Relationship Id="rId9" Type="http://schemas.openxmlformats.org/officeDocument/2006/relationships/image" Target="../media/image208.png"/><Relationship Id="rId14" Type="http://schemas.openxmlformats.org/officeDocument/2006/relationships/image" Target="../media/image169.png"/><Relationship Id="rId22" Type="http://schemas.openxmlformats.org/officeDocument/2006/relationships/image" Target="../media/image212.png"/></Relationships>
</file>

<file path=ppt/slides/_rels/slide8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04.png"/><Relationship Id="rId21" Type="http://schemas.openxmlformats.org/officeDocument/2006/relationships/image" Target="../media/image207.png"/><Relationship Id="rId12" Type="http://schemas.openxmlformats.org/officeDocument/2006/relationships/image" Target="../media/image211.png"/><Relationship Id="rId17" Type="http://schemas.openxmlformats.org/officeDocument/2006/relationships/image" Target="../media/image193.png"/><Relationship Id="rId25" Type="http://schemas.openxmlformats.org/officeDocument/2006/relationships/image" Target="../media/image215.png"/><Relationship Id="rId2" Type="http://schemas.openxmlformats.org/officeDocument/2006/relationships/image" Target="../media/image1590.png"/><Relationship Id="rId16" Type="http://schemas.openxmlformats.org/officeDocument/2006/relationships/image" Target="../media/image58.png"/><Relationship Id="rId20" Type="http://schemas.openxmlformats.org/officeDocument/2006/relationships/image" Target="../media/image20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10.png"/><Relationship Id="rId24" Type="http://schemas.openxmlformats.org/officeDocument/2006/relationships/image" Target="../media/image214.png"/><Relationship Id="rId15" Type="http://schemas.openxmlformats.org/officeDocument/2006/relationships/image" Target="../media/image172.png"/><Relationship Id="rId23" Type="http://schemas.openxmlformats.org/officeDocument/2006/relationships/image" Target="../media/image213.png"/><Relationship Id="rId10" Type="http://schemas.openxmlformats.org/officeDocument/2006/relationships/image" Target="../media/image209.png"/><Relationship Id="rId19" Type="http://schemas.openxmlformats.org/officeDocument/2006/relationships/image" Target="../media/image205.png"/><Relationship Id="rId9" Type="http://schemas.openxmlformats.org/officeDocument/2006/relationships/image" Target="../media/image208.png"/><Relationship Id="rId14" Type="http://schemas.openxmlformats.org/officeDocument/2006/relationships/image" Target="../media/image169.png"/><Relationship Id="rId22" Type="http://schemas.openxmlformats.org/officeDocument/2006/relationships/image" Target="../media/image212.png"/></Relationships>
</file>

<file path=ppt/slides/_rels/slide8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04.png"/><Relationship Id="rId21" Type="http://schemas.openxmlformats.org/officeDocument/2006/relationships/image" Target="../media/image207.png"/><Relationship Id="rId12" Type="http://schemas.openxmlformats.org/officeDocument/2006/relationships/image" Target="../media/image211.png"/><Relationship Id="rId17" Type="http://schemas.openxmlformats.org/officeDocument/2006/relationships/image" Target="../media/image193.png"/><Relationship Id="rId25" Type="http://schemas.openxmlformats.org/officeDocument/2006/relationships/image" Target="../media/image215.png"/><Relationship Id="rId2" Type="http://schemas.openxmlformats.org/officeDocument/2006/relationships/image" Target="../media/image1590.png"/><Relationship Id="rId16" Type="http://schemas.openxmlformats.org/officeDocument/2006/relationships/image" Target="../media/image58.png"/><Relationship Id="rId20" Type="http://schemas.openxmlformats.org/officeDocument/2006/relationships/image" Target="../media/image20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10.png"/><Relationship Id="rId24" Type="http://schemas.openxmlformats.org/officeDocument/2006/relationships/image" Target="../media/image214.png"/><Relationship Id="rId15" Type="http://schemas.openxmlformats.org/officeDocument/2006/relationships/image" Target="../media/image172.png"/><Relationship Id="rId23" Type="http://schemas.openxmlformats.org/officeDocument/2006/relationships/image" Target="../media/image213.png"/><Relationship Id="rId10" Type="http://schemas.openxmlformats.org/officeDocument/2006/relationships/image" Target="../media/image209.png"/><Relationship Id="rId19" Type="http://schemas.openxmlformats.org/officeDocument/2006/relationships/image" Target="../media/image205.png"/><Relationship Id="rId9" Type="http://schemas.openxmlformats.org/officeDocument/2006/relationships/image" Target="../media/image208.png"/><Relationship Id="rId14" Type="http://schemas.openxmlformats.org/officeDocument/2006/relationships/image" Target="../media/image169.png"/><Relationship Id="rId22" Type="http://schemas.openxmlformats.org/officeDocument/2006/relationships/image" Target="../media/image2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13" Type="http://schemas.openxmlformats.org/officeDocument/2006/relationships/image" Target="../media/image226.png"/><Relationship Id="rId3" Type="http://schemas.openxmlformats.org/officeDocument/2006/relationships/image" Target="../media/image217.png"/><Relationship Id="rId21" Type="http://schemas.openxmlformats.org/officeDocument/2006/relationships/image" Target="../media/image207.png"/><Relationship Id="rId7" Type="http://schemas.openxmlformats.org/officeDocument/2006/relationships/image" Target="../media/image221.png"/><Relationship Id="rId12" Type="http://schemas.openxmlformats.org/officeDocument/2006/relationships/image" Target="../media/image225.png"/><Relationship Id="rId25" Type="http://schemas.openxmlformats.org/officeDocument/2006/relationships/image" Target="../media/image230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png"/><Relationship Id="rId11" Type="http://schemas.openxmlformats.org/officeDocument/2006/relationships/image" Target="../media/image224.png"/><Relationship Id="rId24" Type="http://schemas.openxmlformats.org/officeDocument/2006/relationships/image" Target="../media/image229.png"/><Relationship Id="rId5" Type="http://schemas.openxmlformats.org/officeDocument/2006/relationships/image" Target="../media/image219.png"/><Relationship Id="rId23" Type="http://schemas.openxmlformats.org/officeDocument/2006/relationships/image" Target="../media/image228.png"/><Relationship Id="rId10" Type="http://schemas.openxmlformats.org/officeDocument/2006/relationships/image" Target="../media/image223.png"/><Relationship Id="rId4" Type="http://schemas.openxmlformats.org/officeDocument/2006/relationships/image" Target="../media/image218.png"/><Relationship Id="rId9" Type="http://schemas.openxmlformats.org/officeDocument/2006/relationships/image" Target="../media/image58.png"/><Relationship Id="rId22" Type="http://schemas.openxmlformats.org/officeDocument/2006/relationships/image" Target="../media/image227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png"/><Relationship Id="rId13" Type="http://schemas.openxmlformats.org/officeDocument/2006/relationships/image" Target="../media/image243.png"/><Relationship Id="rId18" Type="http://schemas.openxmlformats.org/officeDocument/2006/relationships/image" Target="../media/image248.png"/><Relationship Id="rId3" Type="http://schemas.openxmlformats.org/officeDocument/2006/relationships/image" Target="../media/image231.png"/><Relationship Id="rId7" Type="http://schemas.openxmlformats.org/officeDocument/2006/relationships/image" Target="../media/image236.png"/><Relationship Id="rId12" Type="http://schemas.openxmlformats.org/officeDocument/2006/relationships/image" Target="../media/image242.png"/><Relationship Id="rId17" Type="http://schemas.openxmlformats.org/officeDocument/2006/relationships/image" Target="../media/image24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5.png"/><Relationship Id="rId11" Type="http://schemas.openxmlformats.org/officeDocument/2006/relationships/image" Target="../media/image241.png"/><Relationship Id="rId5" Type="http://schemas.openxmlformats.org/officeDocument/2006/relationships/image" Target="../media/image234.png"/><Relationship Id="rId15" Type="http://schemas.openxmlformats.org/officeDocument/2006/relationships/image" Target="../media/image245.png"/><Relationship Id="rId10" Type="http://schemas.openxmlformats.org/officeDocument/2006/relationships/image" Target="../media/image239.png"/><Relationship Id="rId4" Type="http://schemas.openxmlformats.org/officeDocument/2006/relationships/image" Target="../media/image233.png"/><Relationship Id="rId9" Type="http://schemas.openxmlformats.org/officeDocument/2006/relationships/image" Target="../media/image238.png"/><Relationship Id="rId14" Type="http://schemas.openxmlformats.org/officeDocument/2006/relationships/image" Target="../media/image24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3.png"/><Relationship Id="rId4" Type="http://schemas.openxmlformats.org/officeDocument/2006/relationships/image" Target="../media/image25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7" Type="http://schemas.openxmlformats.org/officeDocument/2006/relationships/image" Target="../media/image262.pn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1.png"/><Relationship Id="rId5" Type="http://schemas.openxmlformats.org/officeDocument/2006/relationships/image" Target="../media/image259.png"/><Relationship Id="rId4" Type="http://schemas.openxmlformats.org/officeDocument/2006/relationships/image" Target="../media/image258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13" Type="http://schemas.openxmlformats.org/officeDocument/2006/relationships/image" Target="../media/image244.png"/><Relationship Id="rId7" Type="http://schemas.openxmlformats.org/officeDocument/2006/relationships/image" Target="../media/image237.png"/><Relationship Id="rId12" Type="http://schemas.openxmlformats.org/officeDocument/2006/relationships/image" Target="../media/image243.png"/><Relationship Id="rId17" Type="http://schemas.openxmlformats.org/officeDocument/2006/relationships/image" Target="../media/image248.png"/><Relationship Id="rId16" Type="http://schemas.openxmlformats.org/officeDocument/2006/relationships/image" Target="../media/image2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6.png"/><Relationship Id="rId11" Type="http://schemas.openxmlformats.org/officeDocument/2006/relationships/image" Target="../media/image242.png"/><Relationship Id="rId15" Type="http://schemas.openxmlformats.org/officeDocument/2006/relationships/image" Target="../media/image246.png"/><Relationship Id="rId10" Type="http://schemas.openxmlformats.org/officeDocument/2006/relationships/image" Target="../media/image241.png"/><Relationship Id="rId9" Type="http://schemas.openxmlformats.org/officeDocument/2006/relationships/image" Target="../media/image239.png"/><Relationship Id="rId14" Type="http://schemas.openxmlformats.org/officeDocument/2006/relationships/image" Target="../media/image245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13" Type="http://schemas.openxmlformats.org/officeDocument/2006/relationships/image" Target="../media/image244.png"/><Relationship Id="rId7" Type="http://schemas.openxmlformats.org/officeDocument/2006/relationships/image" Target="../media/image237.png"/><Relationship Id="rId12" Type="http://schemas.openxmlformats.org/officeDocument/2006/relationships/image" Target="../media/image243.png"/><Relationship Id="rId17" Type="http://schemas.openxmlformats.org/officeDocument/2006/relationships/image" Target="../media/image248.png"/><Relationship Id="rId16" Type="http://schemas.openxmlformats.org/officeDocument/2006/relationships/image" Target="../media/image2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6.png"/><Relationship Id="rId11" Type="http://schemas.openxmlformats.org/officeDocument/2006/relationships/image" Target="../media/image242.png"/><Relationship Id="rId15" Type="http://schemas.openxmlformats.org/officeDocument/2006/relationships/image" Target="../media/image246.png"/><Relationship Id="rId10" Type="http://schemas.openxmlformats.org/officeDocument/2006/relationships/image" Target="../media/image241.png"/><Relationship Id="rId9" Type="http://schemas.openxmlformats.org/officeDocument/2006/relationships/image" Target="../media/image239.png"/><Relationship Id="rId14" Type="http://schemas.openxmlformats.org/officeDocument/2006/relationships/image" Target="../media/image245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13" Type="http://schemas.openxmlformats.org/officeDocument/2006/relationships/image" Target="../media/image244.png"/><Relationship Id="rId7" Type="http://schemas.openxmlformats.org/officeDocument/2006/relationships/image" Target="../media/image237.png"/><Relationship Id="rId12" Type="http://schemas.openxmlformats.org/officeDocument/2006/relationships/image" Target="../media/image243.png"/><Relationship Id="rId17" Type="http://schemas.openxmlformats.org/officeDocument/2006/relationships/image" Target="../media/image248.png"/><Relationship Id="rId16" Type="http://schemas.openxmlformats.org/officeDocument/2006/relationships/image" Target="../media/image2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6.png"/><Relationship Id="rId11" Type="http://schemas.openxmlformats.org/officeDocument/2006/relationships/image" Target="../media/image242.png"/><Relationship Id="rId15" Type="http://schemas.openxmlformats.org/officeDocument/2006/relationships/image" Target="../media/image246.png"/><Relationship Id="rId10" Type="http://schemas.openxmlformats.org/officeDocument/2006/relationships/image" Target="../media/image241.png"/><Relationship Id="rId9" Type="http://schemas.openxmlformats.org/officeDocument/2006/relationships/image" Target="../media/image239.png"/><Relationship Id="rId14" Type="http://schemas.openxmlformats.org/officeDocument/2006/relationships/image" Target="../media/image245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B73B9-75AE-BFD2-D37D-3AF04B1A7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000" y="774000"/>
            <a:ext cx="10980000" cy="3330000"/>
          </a:xfrm>
        </p:spPr>
        <p:txBody>
          <a:bodyPr>
            <a:noAutofit/>
          </a:bodyPr>
          <a:lstStyle/>
          <a:p>
            <a:pPr algn="l"/>
            <a:r>
              <a:rPr lang="en-GB" sz="6600" b="1" dirty="0"/>
              <a:t>Beyond </a:t>
            </a:r>
            <a:r>
              <a:rPr lang="en-GB" sz="6600" b="1" dirty="0">
                <a:solidFill>
                  <a:srgbClr val="00B0F0"/>
                </a:solidFill>
              </a:rPr>
              <a:t>bilinear</a:t>
            </a:r>
            <a:r>
              <a:rPr lang="en-GB" sz="6600" b="1" dirty="0"/>
              <a:t> complexity:</a:t>
            </a:r>
            <a:br>
              <a:rPr lang="en-GB" sz="6600" b="1" dirty="0"/>
            </a:br>
            <a:r>
              <a:rPr lang="en-GB" sz="6600" b="1" dirty="0"/>
              <a:t>what works and what breaks with </a:t>
            </a:r>
            <a:r>
              <a:rPr lang="en-GB" sz="6600" b="1" dirty="0">
                <a:solidFill>
                  <a:srgbClr val="00B0F0"/>
                </a:solidFill>
              </a:rPr>
              <a:t>many</a:t>
            </a:r>
            <a:r>
              <a:rPr lang="en-GB" sz="6600" b="1" dirty="0"/>
              <a:t> </a:t>
            </a:r>
            <a:r>
              <a:rPr lang="en-GB" sz="6600" b="1" dirty="0">
                <a:solidFill>
                  <a:srgbClr val="00B0F0"/>
                </a:solidFill>
              </a:rPr>
              <a:t>modes</a:t>
            </a:r>
            <a:r>
              <a:rPr lang="en-GB" sz="6600" b="1" dirty="0"/>
              <a:t>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21C25-A430-409E-A371-ABDBA8059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509012"/>
            <a:ext cx="5220000" cy="1574988"/>
          </a:xfrm>
        </p:spPr>
        <p:txBody>
          <a:bodyPr>
            <a:normAutofit/>
          </a:bodyPr>
          <a:lstStyle/>
          <a:p>
            <a:r>
              <a:rPr lang="en-GB" sz="4000" dirty="0"/>
              <a:t>Many authors</a:t>
            </a:r>
          </a:p>
          <a:p>
            <a:r>
              <a:rPr lang="en-GB" sz="4000" dirty="0"/>
              <a:t>CCC 2026</a:t>
            </a:r>
          </a:p>
        </p:txBody>
      </p:sp>
    </p:spTree>
    <p:extLst>
      <p:ext uri="{BB962C8B-B14F-4D97-AF65-F5344CB8AC3E}">
        <p14:creationId xmlns:p14="http://schemas.microsoft.com/office/powerpoint/2010/main" val="1034675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52320-F388-2B7B-8553-590C0EF70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4913C1-299A-63C4-AA50-3E1C66DF0FBE}"/>
                  </a:ext>
                </a:extLst>
              </p:cNvPr>
              <p:cNvSpPr txBox="1"/>
              <p:nvPr/>
            </p:nvSpPr>
            <p:spPr>
              <a:xfrm>
                <a:off x="2495960" y="2348988"/>
                <a:ext cx="7200080" cy="207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4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4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sz="4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4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4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GB" sz="4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GB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sz="4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sz="4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GB" sz="4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GB" sz="4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4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sz="4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sz="4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4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44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GB" sz="4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GB" sz="4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4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44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GB" sz="4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GB" sz="4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4913C1-299A-63C4-AA50-3E1C66DF0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960" y="2348988"/>
                <a:ext cx="7200080" cy="20710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10352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7520D07-6B1B-0424-AA2C-0644D6693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145751-8ABA-DA1E-BF7C-8DC1C74A819E}"/>
                  </a:ext>
                </a:extLst>
              </p:cNvPr>
              <p:cNvSpPr txBox="1"/>
              <p:nvPr/>
            </p:nvSpPr>
            <p:spPr>
              <a:xfrm>
                <a:off x="-5694132" y="908972"/>
                <a:ext cx="5040057" cy="1711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3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3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GB" sz="3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GB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sz="36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sz="36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GB" sz="36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GB" sz="3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GB" sz="3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GB" sz="36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145751-8ABA-DA1E-BF7C-8DC1C74A8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94132" y="908972"/>
                <a:ext cx="5040057" cy="17113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F26DE9-3D80-9240-68D5-B82F86FE6568}"/>
                  </a:ext>
                </a:extLst>
              </p:cNvPr>
              <p:cNvSpPr txBox="1"/>
              <p:nvPr/>
            </p:nvSpPr>
            <p:spPr>
              <a:xfrm>
                <a:off x="-6234137" y="3248998"/>
                <a:ext cx="5850065" cy="2270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F26DE9-3D80-9240-68D5-B82F86FE6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234137" y="3248998"/>
                <a:ext cx="5850065" cy="22700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B1EFF7-767E-3FC6-E15C-7318FF1F22C3}"/>
                  </a:ext>
                </a:extLst>
              </p:cNvPr>
              <p:cNvSpPr txBox="1"/>
              <p:nvPr/>
            </p:nvSpPr>
            <p:spPr>
              <a:xfrm>
                <a:off x="-3984112" y="2618991"/>
                <a:ext cx="9900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B1EFF7-767E-3FC6-E15C-7318FF1F2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84112" y="2618991"/>
                <a:ext cx="990011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212F6B2-6341-5D02-E7E7-79EA04149C3C}"/>
                  </a:ext>
                </a:extLst>
              </p:cNvPr>
              <p:cNvSpPr/>
              <p:nvPr/>
            </p:nvSpPr>
            <p:spPr>
              <a:xfrm>
                <a:off x="4611044" y="684018"/>
                <a:ext cx="720008" cy="7200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solidFill>
                                <a:schemeClr val="lt1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chemeClr val="accent1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800" i="1">
                              <a:solidFill>
                                <a:schemeClr val="accent6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212F6B2-6341-5D02-E7E7-79EA04149C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044" y="684018"/>
                <a:ext cx="720008" cy="720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FF2CE79-A3B5-2D12-CBF9-4A647D752A48}"/>
                  </a:ext>
                </a:extLst>
              </p:cNvPr>
              <p:cNvSpPr/>
              <p:nvPr/>
            </p:nvSpPr>
            <p:spPr>
              <a:xfrm>
                <a:off x="4611044" y="1224024"/>
                <a:ext cx="720008" cy="7200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solidFill>
                                <a:schemeClr val="lt1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chemeClr val="accent1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chemeClr val="tx1">
                      <a:alpha val="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FF2CE79-A3B5-2D12-CBF9-4A647D752A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044" y="1224024"/>
                <a:ext cx="720008" cy="720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34400D8-9E30-986D-3B53-5CC426DEB83C}"/>
                  </a:ext>
                </a:extLst>
              </p:cNvPr>
              <p:cNvSpPr/>
              <p:nvPr/>
            </p:nvSpPr>
            <p:spPr>
              <a:xfrm>
                <a:off x="4611044" y="1764030"/>
                <a:ext cx="720008" cy="7200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solidFill>
                                <a:schemeClr val="lt1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800" i="1">
                              <a:solidFill>
                                <a:schemeClr val="accent6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chemeClr val="tx1">
                      <a:alpha val="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34400D8-9E30-986D-3B53-5CC426DEB8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044" y="1764030"/>
                <a:ext cx="720008" cy="720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A2FB3C8-407F-D824-72D3-0D44B2E8BAC0}"/>
                  </a:ext>
                </a:extLst>
              </p:cNvPr>
              <p:cNvSpPr/>
              <p:nvPr/>
            </p:nvSpPr>
            <p:spPr>
              <a:xfrm>
                <a:off x="4611044" y="2304036"/>
                <a:ext cx="720008" cy="7200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solidFill>
                                <a:schemeClr val="lt1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chemeClr val="tx1">
                      <a:alpha val="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A2FB3C8-407F-D824-72D3-0D44B2E8BA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044" y="2304036"/>
                <a:ext cx="720008" cy="720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7A9D48F5-FF8D-D1D5-4AE9-00E432A944F6}"/>
              </a:ext>
            </a:extLst>
          </p:cNvPr>
          <p:cNvGrpSpPr/>
          <p:nvPr/>
        </p:nvGrpSpPr>
        <p:grpSpPr>
          <a:xfrm>
            <a:off x="651000" y="414015"/>
            <a:ext cx="3600040" cy="3600040"/>
            <a:chOff x="6816008" y="548968"/>
            <a:chExt cx="3600040" cy="3600040"/>
          </a:xfrm>
          <a:scene3d>
            <a:camera prst="perspectiveFront" fov="0">
              <a:rot lat="18600000" lon="2400000" rev="19620000"/>
            </a:camera>
            <a:lightRig rig="threePt" dir="t"/>
          </a:scene3d>
        </p:grpSpPr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CBD40D1A-3402-2774-0320-BB4141935E3E}"/>
                </a:ext>
              </a:extLst>
            </p:cNvPr>
            <p:cNvSpPr/>
            <p:nvPr/>
          </p:nvSpPr>
          <p:spPr>
            <a:xfrm>
              <a:off x="7536016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040DA3A9-0131-55CC-70E4-57ABFCEA3518}"/>
                </a:ext>
              </a:extLst>
            </p:cNvPr>
            <p:cNvSpPr/>
            <p:nvPr/>
          </p:nvSpPr>
          <p:spPr>
            <a:xfrm>
              <a:off x="8256024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E7F16EFC-1188-4931-04B6-019347E27E41}"/>
                </a:ext>
              </a:extLst>
            </p:cNvPr>
            <p:cNvSpPr/>
            <p:nvPr/>
          </p:nvSpPr>
          <p:spPr>
            <a:xfrm>
              <a:off x="8976032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2DFC843F-2818-EFE9-673E-A94F8016D07F}"/>
                </a:ext>
              </a:extLst>
            </p:cNvPr>
            <p:cNvSpPr/>
            <p:nvPr/>
          </p:nvSpPr>
          <p:spPr>
            <a:xfrm>
              <a:off x="9696040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F4409489-F5E8-A8F4-2D84-91D3B63E0E79}"/>
                </a:ext>
              </a:extLst>
            </p:cNvPr>
            <p:cNvSpPr/>
            <p:nvPr/>
          </p:nvSpPr>
          <p:spPr>
            <a:xfrm>
              <a:off x="6816008" y="1268976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776D30FF-5703-92D7-1AA3-1C97AF9CBD75}"/>
                </a:ext>
              </a:extLst>
            </p:cNvPr>
            <p:cNvSpPr/>
            <p:nvPr/>
          </p:nvSpPr>
          <p:spPr>
            <a:xfrm>
              <a:off x="6816008" y="1988984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719E600F-0689-AEEE-848D-05E5DF830BE5}"/>
                </a:ext>
              </a:extLst>
            </p:cNvPr>
            <p:cNvSpPr/>
            <p:nvPr/>
          </p:nvSpPr>
          <p:spPr>
            <a:xfrm>
              <a:off x="6816008" y="2708992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F482D3A8-38EC-A3DF-F1DD-9B9C444AEC66}"/>
                </a:ext>
              </a:extLst>
            </p:cNvPr>
            <p:cNvSpPr/>
            <p:nvPr/>
          </p:nvSpPr>
          <p:spPr>
            <a:xfrm>
              <a:off x="6816008" y="3429000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FE94E27E-5E4A-A988-B1A5-9BD741AB3BD7}"/>
                </a:ext>
              </a:extLst>
            </p:cNvPr>
            <p:cNvSpPr/>
            <p:nvPr/>
          </p:nvSpPr>
          <p:spPr>
            <a:xfrm>
              <a:off x="7536016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EC8E3A1F-525F-F4FC-F75F-754BC5CE43BE}"/>
                </a:ext>
              </a:extLst>
            </p:cNvPr>
            <p:cNvSpPr/>
            <p:nvPr/>
          </p:nvSpPr>
          <p:spPr>
            <a:xfrm>
              <a:off x="8256024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63121A1B-B496-07F2-48E5-31CA7AE6DFF0}"/>
                </a:ext>
              </a:extLst>
            </p:cNvPr>
            <p:cNvSpPr/>
            <p:nvPr/>
          </p:nvSpPr>
          <p:spPr>
            <a:xfrm>
              <a:off x="8256024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16ED7274-8F98-26B8-EA48-7A046196ADFC}"/>
                </a:ext>
              </a:extLst>
            </p:cNvPr>
            <p:cNvSpPr/>
            <p:nvPr/>
          </p:nvSpPr>
          <p:spPr>
            <a:xfrm>
              <a:off x="8976032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5C56E6E3-D36F-D729-DC0E-0DD44E526D51}"/>
                </a:ext>
              </a:extLst>
            </p:cNvPr>
            <p:cNvSpPr/>
            <p:nvPr/>
          </p:nvSpPr>
          <p:spPr>
            <a:xfrm>
              <a:off x="9696040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9F3D398A-E7E7-4644-9CD0-230BD6472DB9}"/>
                </a:ext>
              </a:extLst>
            </p:cNvPr>
            <p:cNvSpPr/>
            <p:nvPr/>
          </p:nvSpPr>
          <p:spPr>
            <a:xfrm>
              <a:off x="7536016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CF7616A9-6CA1-82FB-9838-5BD619EC1373}"/>
                </a:ext>
              </a:extLst>
            </p:cNvPr>
            <p:cNvSpPr/>
            <p:nvPr/>
          </p:nvSpPr>
          <p:spPr>
            <a:xfrm>
              <a:off x="8256024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B72D3820-0397-74A4-5E04-3E3C5616F46B}"/>
                </a:ext>
              </a:extLst>
            </p:cNvPr>
            <p:cNvSpPr/>
            <p:nvPr/>
          </p:nvSpPr>
          <p:spPr>
            <a:xfrm>
              <a:off x="8976032" y="1988984"/>
              <a:ext cx="630007" cy="6300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5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A5636059-361D-D5A2-2D94-5D2FF1C0218A}"/>
                </a:ext>
              </a:extLst>
            </p:cNvPr>
            <p:cNvSpPr/>
            <p:nvPr/>
          </p:nvSpPr>
          <p:spPr>
            <a:xfrm>
              <a:off x="9696040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8ABA1570-8696-E5AF-8B27-D644A36F78CB}"/>
                </a:ext>
              </a:extLst>
            </p:cNvPr>
            <p:cNvSpPr/>
            <p:nvPr/>
          </p:nvSpPr>
          <p:spPr>
            <a:xfrm>
              <a:off x="7536016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7D989A19-35AB-4A68-2D9D-ED38DD156D51}"/>
                </a:ext>
              </a:extLst>
            </p:cNvPr>
            <p:cNvSpPr/>
            <p:nvPr/>
          </p:nvSpPr>
          <p:spPr>
            <a:xfrm>
              <a:off x="8976032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2F005CBF-3178-7563-B46A-4B77DA3143C6}"/>
                </a:ext>
              </a:extLst>
            </p:cNvPr>
            <p:cNvSpPr/>
            <p:nvPr/>
          </p:nvSpPr>
          <p:spPr>
            <a:xfrm>
              <a:off x="9696040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2AAC9CA4-2A46-122D-7229-783471F18FF9}"/>
                </a:ext>
              </a:extLst>
            </p:cNvPr>
            <p:cNvSpPr/>
            <p:nvPr/>
          </p:nvSpPr>
          <p:spPr>
            <a:xfrm>
              <a:off x="7536016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8CE83D1D-3419-096A-AE6C-4F137B2A5FD6}"/>
                </a:ext>
              </a:extLst>
            </p:cNvPr>
            <p:cNvSpPr/>
            <p:nvPr/>
          </p:nvSpPr>
          <p:spPr>
            <a:xfrm>
              <a:off x="8256024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5DCCDBF8-984E-C873-8632-BC87BAEB9E31}"/>
                </a:ext>
              </a:extLst>
            </p:cNvPr>
            <p:cNvSpPr/>
            <p:nvPr/>
          </p:nvSpPr>
          <p:spPr>
            <a:xfrm>
              <a:off x="8976032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61A3CB78-350D-C18B-DEE3-50BE7EA338D9}"/>
                </a:ext>
              </a:extLst>
            </p:cNvPr>
            <p:cNvSpPr/>
            <p:nvPr/>
          </p:nvSpPr>
          <p:spPr>
            <a:xfrm>
              <a:off x="9696040" y="3429000"/>
              <a:ext cx="630007" cy="6300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5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CD365F1E-4B0A-112E-6482-A242AAB4201B}"/>
              </a:ext>
            </a:extLst>
          </p:cNvPr>
          <p:cNvGrpSpPr/>
          <p:nvPr/>
        </p:nvGrpSpPr>
        <p:grpSpPr>
          <a:xfrm>
            <a:off x="651000" y="-35990"/>
            <a:ext cx="3600040" cy="3600040"/>
            <a:chOff x="6816008" y="548968"/>
            <a:chExt cx="3600040" cy="3600040"/>
          </a:xfrm>
          <a:scene3d>
            <a:camera prst="perspectiveFront" fov="0">
              <a:rot lat="18600000" lon="2400000" rev="19620000"/>
            </a:camera>
            <a:lightRig rig="threePt" dir="t"/>
          </a:scene3d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078A6879-5F6E-2824-5828-17B4BE7E3519}"/>
                </a:ext>
              </a:extLst>
            </p:cNvPr>
            <p:cNvSpPr/>
            <p:nvPr/>
          </p:nvSpPr>
          <p:spPr>
            <a:xfrm>
              <a:off x="7536016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B75BA688-1011-61D1-D322-F3DC95CD35B3}"/>
                </a:ext>
              </a:extLst>
            </p:cNvPr>
            <p:cNvSpPr/>
            <p:nvPr/>
          </p:nvSpPr>
          <p:spPr>
            <a:xfrm>
              <a:off x="8256024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403FD801-871E-B131-48B8-8D64F062427D}"/>
                </a:ext>
              </a:extLst>
            </p:cNvPr>
            <p:cNvSpPr/>
            <p:nvPr/>
          </p:nvSpPr>
          <p:spPr>
            <a:xfrm>
              <a:off x="8976032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55CCF221-221A-EFC0-05A3-BAB433B9D71A}"/>
                </a:ext>
              </a:extLst>
            </p:cNvPr>
            <p:cNvSpPr/>
            <p:nvPr/>
          </p:nvSpPr>
          <p:spPr>
            <a:xfrm>
              <a:off x="9696040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4325F504-35C5-B6CB-FDFE-EADB0BD74C94}"/>
                </a:ext>
              </a:extLst>
            </p:cNvPr>
            <p:cNvSpPr/>
            <p:nvPr/>
          </p:nvSpPr>
          <p:spPr>
            <a:xfrm>
              <a:off x="6816008" y="1268976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BDE78FE5-30D8-5CA0-AB1B-EC3C68B4C8FC}"/>
                </a:ext>
              </a:extLst>
            </p:cNvPr>
            <p:cNvSpPr/>
            <p:nvPr/>
          </p:nvSpPr>
          <p:spPr>
            <a:xfrm>
              <a:off x="6816008" y="1988984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ABF3D35A-3C1A-FCD9-7913-5BFD4558DD93}"/>
                </a:ext>
              </a:extLst>
            </p:cNvPr>
            <p:cNvSpPr/>
            <p:nvPr/>
          </p:nvSpPr>
          <p:spPr>
            <a:xfrm>
              <a:off x="6816008" y="2708992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ABDB97F-A751-EC4B-E7FB-AAAFB043F8F2}"/>
                </a:ext>
              </a:extLst>
            </p:cNvPr>
            <p:cNvSpPr/>
            <p:nvPr/>
          </p:nvSpPr>
          <p:spPr>
            <a:xfrm>
              <a:off x="6816008" y="3429000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137DF030-F7FA-9780-1A07-83E6B5356623}"/>
                </a:ext>
              </a:extLst>
            </p:cNvPr>
            <p:cNvSpPr/>
            <p:nvPr/>
          </p:nvSpPr>
          <p:spPr>
            <a:xfrm>
              <a:off x="7536016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988BDCD6-801A-4EE3-2B17-62D35812B5EA}"/>
                </a:ext>
              </a:extLst>
            </p:cNvPr>
            <p:cNvSpPr/>
            <p:nvPr/>
          </p:nvSpPr>
          <p:spPr>
            <a:xfrm>
              <a:off x="8256024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934FB993-9429-E7D2-6439-9B156F336656}"/>
                </a:ext>
              </a:extLst>
            </p:cNvPr>
            <p:cNvSpPr/>
            <p:nvPr/>
          </p:nvSpPr>
          <p:spPr>
            <a:xfrm>
              <a:off x="8256024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AAEE74CF-695A-EA39-3A37-8F16D93EE6A6}"/>
                </a:ext>
              </a:extLst>
            </p:cNvPr>
            <p:cNvSpPr/>
            <p:nvPr/>
          </p:nvSpPr>
          <p:spPr>
            <a:xfrm>
              <a:off x="8976032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A0C62888-811F-10C2-0467-29C4302562DB}"/>
                </a:ext>
              </a:extLst>
            </p:cNvPr>
            <p:cNvSpPr/>
            <p:nvPr/>
          </p:nvSpPr>
          <p:spPr>
            <a:xfrm>
              <a:off x="9696040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D3D827CD-AC94-F82E-079F-F1CBF326D78B}"/>
                </a:ext>
              </a:extLst>
            </p:cNvPr>
            <p:cNvSpPr/>
            <p:nvPr/>
          </p:nvSpPr>
          <p:spPr>
            <a:xfrm>
              <a:off x="7536016" y="1988984"/>
              <a:ext cx="630007" cy="6300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5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DBAA60B6-2F88-9220-97DA-84D10935DF5A}"/>
                </a:ext>
              </a:extLst>
            </p:cNvPr>
            <p:cNvSpPr/>
            <p:nvPr/>
          </p:nvSpPr>
          <p:spPr>
            <a:xfrm>
              <a:off x="8256024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7BC71BEA-E4F4-9018-09CA-12D991F0B379}"/>
                </a:ext>
              </a:extLst>
            </p:cNvPr>
            <p:cNvSpPr/>
            <p:nvPr/>
          </p:nvSpPr>
          <p:spPr>
            <a:xfrm>
              <a:off x="8976032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07CCC26D-9EAD-67B2-8FDA-3D449CB1F3A7}"/>
                </a:ext>
              </a:extLst>
            </p:cNvPr>
            <p:cNvSpPr/>
            <p:nvPr/>
          </p:nvSpPr>
          <p:spPr>
            <a:xfrm>
              <a:off x="9696040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4D9C77A8-5AE4-814D-B805-72BA68703DE6}"/>
                </a:ext>
              </a:extLst>
            </p:cNvPr>
            <p:cNvSpPr/>
            <p:nvPr/>
          </p:nvSpPr>
          <p:spPr>
            <a:xfrm>
              <a:off x="7536016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31BFCE1E-E0BF-E276-85DB-8D3C62A64559}"/>
                </a:ext>
              </a:extLst>
            </p:cNvPr>
            <p:cNvSpPr/>
            <p:nvPr/>
          </p:nvSpPr>
          <p:spPr>
            <a:xfrm>
              <a:off x="8976032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F119A81A-6697-B5AE-6AFB-A96ED67FDDCC}"/>
                </a:ext>
              </a:extLst>
            </p:cNvPr>
            <p:cNvSpPr/>
            <p:nvPr/>
          </p:nvSpPr>
          <p:spPr>
            <a:xfrm>
              <a:off x="9696040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64942EE4-2E20-E1CB-FB8D-01A39C597A9D}"/>
                </a:ext>
              </a:extLst>
            </p:cNvPr>
            <p:cNvSpPr/>
            <p:nvPr/>
          </p:nvSpPr>
          <p:spPr>
            <a:xfrm>
              <a:off x="7536016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A1CBDCE1-E0D3-C767-76EB-E89ACC05CCA0}"/>
                </a:ext>
              </a:extLst>
            </p:cNvPr>
            <p:cNvSpPr/>
            <p:nvPr/>
          </p:nvSpPr>
          <p:spPr>
            <a:xfrm>
              <a:off x="8256024" y="3429000"/>
              <a:ext cx="630007" cy="6300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5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CF2EA7CE-0A44-938B-E776-EA523467EF3F}"/>
                </a:ext>
              </a:extLst>
            </p:cNvPr>
            <p:cNvSpPr/>
            <p:nvPr/>
          </p:nvSpPr>
          <p:spPr>
            <a:xfrm>
              <a:off x="8976032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1047FB87-69BA-EC46-46CA-DEF55EBFBE3A}"/>
                </a:ext>
              </a:extLst>
            </p:cNvPr>
            <p:cNvSpPr/>
            <p:nvPr/>
          </p:nvSpPr>
          <p:spPr>
            <a:xfrm>
              <a:off x="9696040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ADC0F68E-AC7E-9B76-7802-B587ECEC3ABE}"/>
              </a:ext>
            </a:extLst>
          </p:cNvPr>
          <p:cNvGrpSpPr>
            <a:grpSpLocks/>
          </p:cNvGrpSpPr>
          <p:nvPr/>
        </p:nvGrpSpPr>
        <p:grpSpPr>
          <a:xfrm>
            <a:off x="651000" y="-485995"/>
            <a:ext cx="3600040" cy="3600040"/>
            <a:chOff x="6816008" y="548968"/>
            <a:chExt cx="3600040" cy="3600040"/>
          </a:xfrm>
          <a:scene3d>
            <a:camera prst="perspectiveFront" fov="0">
              <a:rot lat="18600000" lon="2400000" rev="19620000"/>
            </a:camera>
            <a:lightRig rig="threePt" dir="t"/>
          </a:scene3d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20B39A6A-7941-6B80-B1E7-45D3ADD256DF}"/>
                </a:ext>
              </a:extLst>
            </p:cNvPr>
            <p:cNvSpPr>
              <a:spLocks/>
            </p:cNvSpPr>
            <p:nvPr/>
          </p:nvSpPr>
          <p:spPr>
            <a:xfrm>
              <a:off x="7536016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3DD5AE6A-869E-3CD6-07C7-03B5B86E7E83}"/>
                </a:ext>
              </a:extLst>
            </p:cNvPr>
            <p:cNvSpPr>
              <a:spLocks/>
            </p:cNvSpPr>
            <p:nvPr/>
          </p:nvSpPr>
          <p:spPr>
            <a:xfrm>
              <a:off x="8256024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1248830B-06CA-FC64-D671-B714A29EE8C0}"/>
                </a:ext>
              </a:extLst>
            </p:cNvPr>
            <p:cNvSpPr>
              <a:spLocks/>
            </p:cNvSpPr>
            <p:nvPr/>
          </p:nvSpPr>
          <p:spPr>
            <a:xfrm>
              <a:off x="8976032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D6BDE811-F7B2-5BC9-DB79-5DBC674F645D}"/>
                </a:ext>
              </a:extLst>
            </p:cNvPr>
            <p:cNvSpPr>
              <a:spLocks/>
            </p:cNvSpPr>
            <p:nvPr/>
          </p:nvSpPr>
          <p:spPr>
            <a:xfrm>
              <a:off x="9696040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8E3FAFB9-4C19-2BE0-2D05-AEEDB6FAA073}"/>
                </a:ext>
              </a:extLst>
            </p:cNvPr>
            <p:cNvSpPr>
              <a:spLocks/>
            </p:cNvSpPr>
            <p:nvPr/>
          </p:nvSpPr>
          <p:spPr>
            <a:xfrm>
              <a:off x="6816008" y="1268976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BF455A26-6619-2468-C579-A6D507AE2297}"/>
                </a:ext>
              </a:extLst>
            </p:cNvPr>
            <p:cNvSpPr>
              <a:spLocks/>
            </p:cNvSpPr>
            <p:nvPr/>
          </p:nvSpPr>
          <p:spPr>
            <a:xfrm>
              <a:off x="6816008" y="1988984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515BB30A-BCA7-A129-0F00-363486875988}"/>
                </a:ext>
              </a:extLst>
            </p:cNvPr>
            <p:cNvSpPr>
              <a:spLocks/>
            </p:cNvSpPr>
            <p:nvPr/>
          </p:nvSpPr>
          <p:spPr>
            <a:xfrm>
              <a:off x="6816008" y="2708992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A82A88C0-CEBD-1920-C0EF-EF63496B0124}"/>
                </a:ext>
              </a:extLst>
            </p:cNvPr>
            <p:cNvSpPr>
              <a:spLocks/>
            </p:cNvSpPr>
            <p:nvPr/>
          </p:nvSpPr>
          <p:spPr>
            <a:xfrm>
              <a:off x="6816008" y="3429000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DF501849-6E28-89FE-E233-F114E76D621C}"/>
                </a:ext>
              </a:extLst>
            </p:cNvPr>
            <p:cNvSpPr>
              <a:spLocks/>
            </p:cNvSpPr>
            <p:nvPr/>
          </p:nvSpPr>
          <p:spPr>
            <a:xfrm>
              <a:off x="7536016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D0E1C9D6-CC27-A0BA-F19F-B8728A37FF5A}"/>
                </a:ext>
              </a:extLst>
            </p:cNvPr>
            <p:cNvSpPr>
              <a:spLocks/>
            </p:cNvSpPr>
            <p:nvPr/>
          </p:nvSpPr>
          <p:spPr>
            <a:xfrm>
              <a:off x="8256024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448B8279-F61B-81D6-5478-566D87F23576}"/>
                </a:ext>
              </a:extLst>
            </p:cNvPr>
            <p:cNvSpPr>
              <a:spLocks/>
            </p:cNvSpPr>
            <p:nvPr/>
          </p:nvSpPr>
          <p:spPr>
            <a:xfrm>
              <a:off x="8256024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F335C318-E8B9-42DF-549D-B468FA7AE16E}"/>
                </a:ext>
              </a:extLst>
            </p:cNvPr>
            <p:cNvSpPr>
              <a:spLocks/>
            </p:cNvSpPr>
            <p:nvPr/>
          </p:nvSpPr>
          <p:spPr>
            <a:xfrm>
              <a:off x="8976032" y="1268976"/>
              <a:ext cx="630007" cy="6300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5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B2C3C70A-4189-576E-7FB9-65C694BBDA00}"/>
                </a:ext>
              </a:extLst>
            </p:cNvPr>
            <p:cNvSpPr>
              <a:spLocks/>
            </p:cNvSpPr>
            <p:nvPr/>
          </p:nvSpPr>
          <p:spPr>
            <a:xfrm>
              <a:off x="9696040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D39C58B5-EC69-7185-2404-5BDAA6508600}"/>
                </a:ext>
              </a:extLst>
            </p:cNvPr>
            <p:cNvSpPr>
              <a:spLocks/>
            </p:cNvSpPr>
            <p:nvPr/>
          </p:nvSpPr>
          <p:spPr>
            <a:xfrm>
              <a:off x="7536016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F2D7BF47-8BC0-01C1-28A0-76C2072D0AAD}"/>
                </a:ext>
              </a:extLst>
            </p:cNvPr>
            <p:cNvSpPr>
              <a:spLocks/>
            </p:cNvSpPr>
            <p:nvPr/>
          </p:nvSpPr>
          <p:spPr>
            <a:xfrm>
              <a:off x="8256024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5BFCBEDB-2236-B744-32A5-08DC1453129D}"/>
                </a:ext>
              </a:extLst>
            </p:cNvPr>
            <p:cNvSpPr>
              <a:spLocks/>
            </p:cNvSpPr>
            <p:nvPr/>
          </p:nvSpPr>
          <p:spPr>
            <a:xfrm>
              <a:off x="8976032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E21EBDC3-9671-E49A-24B2-70185DEE1316}"/>
                </a:ext>
              </a:extLst>
            </p:cNvPr>
            <p:cNvSpPr>
              <a:spLocks/>
            </p:cNvSpPr>
            <p:nvPr/>
          </p:nvSpPr>
          <p:spPr>
            <a:xfrm>
              <a:off x="9696040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E10B31F2-F87B-E308-EF74-B300034A060D}"/>
                </a:ext>
              </a:extLst>
            </p:cNvPr>
            <p:cNvSpPr>
              <a:spLocks/>
            </p:cNvSpPr>
            <p:nvPr/>
          </p:nvSpPr>
          <p:spPr>
            <a:xfrm>
              <a:off x="7536016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EB7E0ADF-91B7-BA7E-A33D-92961805E751}"/>
                </a:ext>
              </a:extLst>
            </p:cNvPr>
            <p:cNvSpPr>
              <a:spLocks/>
            </p:cNvSpPr>
            <p:nvPr/>
          </p:nvSpPr>
          <p:spPr>
            <a:xfrm>
              <a:off x="8976032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99199886-E180-4E61-A675-7CAF2EFD58CD}"/>
                </a:ext>
              </a:extLst>
            </p:cNvPr>
            <p:cNvSpPr>
              <a:spLocks/>
            </p:cNvSpPr>
            <p:nvPr/>
          </p:nvSpPr>
          <p:spPr>
            <a:xfrm>
              <a:off x="9696040" y="2708992"/>
              <a:ext cx="630007" cy="6300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5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FFE37482-F2BD-A839-44A6-0D873394A0E6}"/>
                </a:ext>
              </a:extLst>
            </p:cNvPr>
            <p:cNvSpPr>
              <a:spLocks/>
            </p:cNvSpPr>
            <p:nvPr/>
          </p:nvSpPr>
          <p:spPr>
            <a:xfrm>
              <a:off x="7536016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DBFADE74-C288-8354-56D5-7C4DD9B8D9B7}"/>
                </a:ext>
              </a:extLst>
            </p:cNvPr>
            <p:cNvSpPr>
              <a:spLocks/>
            </p:cNvSpPr>
            <p:nvPr/>
          </p:nvSpPr>
          <p:spPr>
            <a:xfrm>
              <a:off x="8256024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B256DB8B-5F58-6357-E81D-B0D95F241E8A}"/>
                </a:ext>
              </a:extLst>
            </p:cNvPr>
            <p:cNvSpPr>
              <a:spLocks/>
            </p:cNvSpPr>
            <p:nvPr/>
          </p:nvSpPr>
          <p:spPr>
            <a:xfrm>
              <a:off x="8976032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8F0DFF9-E80F-6ABB-2FF0-D396B079EDBD}"/>
                </a:ext>
              </a:extLst>
            </p:cNvPr>
            <p:cNvSpPr>
              <a:spLocks/>
            </p:cNvSpPr>
            <p:nvPr/>
          </p:nvSpPr>
          <p:spPr>
            <a:xfrm>
              <a:off x="9696040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49B6C7A-A2AF-4F32-7EBB-91B3DC6C7C15}"/>
              </a:ext>
            </a:extLst>
          </p:cNvPr>
          <p:cNvGrpSpPr/>
          <p:nvPr/>
        </p:nvGrpSpPr>
        <p:grpSpPr>
          <a:xfrm>
            <a:off x="651000" y="-936000"/>
            <a:ext cx="3600040" cy="3600040"/>
            <a:chOff x="6816008" y="548968"/>
            <a:chExt cx="3600040" cy="3600040"/>
          </a:xfrm>
          <a:scene3d>
            <a:camera prst="perspectiveFront" fov="0">
              <a:rot lat="18600000" lon="2400000" rev="19620000"/>
            </a:camera>
            <a:lightRig rig="threePt" dir="t"/>
          </a:scene3d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001A6E2-16BC-7394-36F7-55E9D110B475}"/>
                    </a:ext>
                  </a:extLst>
                </p:cNvPr>
                <p:cNvSpPr/>
                <p:nvPr/>
              </p:nvSpPr>
              <p:spPr>
                <a:xfrm>
                  <a:off x="7536016" y="548968"/>
                  <a:ext cx="720008" cy="720008"/>
                </a:xfrm>
                <a:prstGeom prst="rect">
                  <a:avLst/>
                </a:prstGeom>
                <a:noFill/>
                <a:ln>
                  <a:noFill/>
                </a:ln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solidFill>
                                  <a:schemeClr val="lt1"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schemeClr val="accent6"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GB" sz="2800" i="1">
                                <a:solidFill>
                                  <a:schemeClr val="accent2">
                                    <a:lumMod val="75000"/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chemeClr val="tx1">
                        <a:alpha val="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001A6E2-16BC-7394-36F7-55E9D110B4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6016" y="548968"/>
                  <a:ext cx="720008" cy="72000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26B5385C-DE76-B634-B492-4B2739FB68EB}"/>
                    </a:ext>
                  </a:extLst>
                </p:cNvPr>
                <p:cNvSpPr/>
                <p:nvPr/>
              </p:nvSpPr>
              <p:spPr>
                <a:xfrm>
                  <a:off x="8256024" y="548968"/>
                  <a:ext cx="720008" cy="720008"/>
                </a:xfrm>
                <a:prstGeom prst="rect">
                  <a:avLst/>
                </a:prstGeom>
                <a:noFill/>
                <a:ln>
                  <a:noFill/>
                </a:ln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solidFill>
                                  <a:schemeClr val="lt1"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schemeClr val="accent6"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chemeClr val="tx1">
                        <a:alpha val="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26B5385C-DE76-B634-B492-4B2739FB68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6024" y="548968"/>
                  <a:ext cx="720008" cy="72000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0B94443-498B-B732-87BB-FB85A28E5F37}"/>
                    </a:ext>
                  </a:extLst>
                </p:cNvPr>
                <p:cNvSpPr/>
                <p:nvPr/>
              </p:nvSpPr>
              <p:spPr>
                <a:xfrm>
                  <a:off x="8976032" y="548968"/>
                  <a:ext cx="720008" cy="720008"/>
                </a:xfrm>
                <a:prstGeom prst="rect">
                  <a:avLst/>
                </a:prstGeom>
                <a:noFill/>
                <a:ln>
                  <a:noFill/>
                </a:ln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solidFill>
                                  <a:schemeClr val="lt1"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6"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2800" i="1">
                                <a:solidFill>
                                  <a:schemeClr val="accent2">
                                    <a:lumMod val="75000"/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chemeClr val="tx1">
                        <a:alpha val="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0B94443-498B-B732-87BB-FB85A28E5F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6032" y="548968"/>
                  <a:ext cx="720008" cy="72000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26700054-B687-2739-CAF4-545EEFB72ABE}"/>
                    </a:ext>
                  </a:extLst>
                </p:cNvPr>
                <p:cNvSpPr/>
                <p:nvPr/>
              </p:nvSpPr>
              <p:spPr>
                <a:xfrm>
                  <a:off x="9696040" y="548968"/>
                  <a:ext cx="720008" cy="720008"/>
                </a:xfrm>
                <a:prstGeom prst="rect">
                  <a:avLst/>
                </a:prstGeom>
                <a:noFill/>
                <a:ln>
                  <a:noFill/>
                </a:ln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solidFill>
                                  <a:schemeClr val="lt1"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6"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chemeClr val="tx1">
                        <a:alpha val="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26700054-B687-2739-CAF4-545EEFB72A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6040" y="548968"/>
                  <a:ext cx="720008" cy="72000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6E16EC9D-18AB-CBC9-716A-3A9D4920D83C}"/>
                    </a:ext>
                  </a:extLst>
                </p:cNvPr>
                <p:cNvSpPr/>
                <p:nvPr/>
              </p:nvSpPr>
              <p:spPr>
                <a:xfrm>
                  <a:off x="6816008" y="1268976"/>
                  <a:ext cx="720008" cy="720008"/>
                </a:xfrm>
                <a:prstGeom prst="rect">
                  <a:avLst/>
                </a:prstGeom>
                <a:noFill/>
                <a:ln>
                  <a:noFill/>
                </a:ln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solidFill>
                                  <a:schemeClr val="lt1"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schemeClr val="accent2">
                                    <a:lumMod val="75000"/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GB" sz="2800" i="1">
                                <a:solidFill>
                                  <a:schemeClr val="accent1"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chemeClr val="tx1">
                        <a:alpha val="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6E16EC9D-18AB-CBC9-716A-3A9D4920D8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008" y="1268976"/>
                  <a:ext cx="720008" cy="72000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1FC92C9-45C5-229B-1538-B101BC84FBDE}"/>
                    </a:ext>
                  </a:extLst>
                </p:cNvPr>
                <p:cNvSpPr/>
                <p:nvPr/>
              </p:nvSpPr>
              <p:spPr>
                <a:xfrm>
                  <a:off x="6816008" y="1988984"/>
                  <a:ext cx="720008" cy="720008"/>
                </a:xfrm>
                <a:prstGeom prst="rect">
                  <a:avLst/>
                </a:prstGeom>
                <a:noFill/>
                <a:ln>
                  <a:noFill/>
                </a:ln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solidFill>
                                  <a:schemeClr val="lt1"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schemeClr val="accent2">
                                    <a:lumMod val="75000"/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chemeClr val="tx1">
                        <a:alpha val="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1FC92C9-45C5-229B-1538-B101BC84FB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008" y="1988984"/>
                  <a:ext cx="720008" cy="72000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4311CFC-3462-3A4E-CF94-40284D2ADCE7}"/>
                    </a:ext>
                  </a:extLst>
                </p:cNvPr>
                <p:cNvSpPr/>
                <p:nvPr/>
              </p:nvSpPr>
              <p:spPr>
                <a:xfrm>
                  <a:off x="6816008" y="2708992"/>
                  <a:ext cx="720008" cy="720008"/>
                </a:xfrm>
                <a:prstGeom prst="rect">
                  <a:avLst/>
                </a:prstGeom>
                <a:noFill/>
                <a:ln>
                  <a:noFill/>
                </a:ln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solidFill>
                                  <a:schemeClr val="lt1"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2800" i="1">
                                <a:solidFill>
                                  <a:schemeClr val="accent1"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chemeClr val="tx1">
                        <a:alpha val="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4311CFC-3462-3A4E-CF94-40284D2ADC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008" y="2708992"/>
                  <a:ext cx="720008" cy="72000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356D10E8-2383-A95A-5C0E-8D21D31B51FD}"/>
                    </a:ext>
                  </a:extLst>
                </p:cNvPr>
                <p:cNvSpPr/>
                <p:nvPr/>
              </p:nvSpPr>
              <p:spPr>
                <a:xfrm>
                  <a:off x="6816008" y="3429000"/>
                  <a:ext cx="720008" cy="720008"/>
                </a:xfrm>
                <a:prstGeom prst="rect">
                  <a:avLst/>
                </a:prstGeom>
                <a:noFill/>
                <a:ln>
                  <a:noFill/>
                </a:ln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solidFill>
                                  <a:schemeClr val="lt1"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chemeClr val="tx1">
                        <a:alpha val="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356D10E8-2383-A95A-5C0E-8D21D31B51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008" y="3429000"/>
                  <a:ext cx="720008" cy="72000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89F4D00-B211-C5EA-8DDA-28679C05F0D5}"/>
                </a:ext>
              </a:extLst>
            </p:cNvPr>
            <p:cNvSpPr/>
            <p:nvPr/>
          </p:nvSpPr>
          <p:spPr>
            <a:xfrm>
              <a:off x="7536016" y="1268976"/>
              <a:ext cx="630007" cy="6300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5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04049EC-F209-7D31-EB82-AF612DE2997C}"/>
                </a:ext>
              </a:extLst>
            </p:cNvPr>
            <p:cNvSpPr/>
            <p:nvPr/>
          </p:nvSpPr>
          <p:spPr>
            <a:xfrm>
              <a:off x="8256024" y="2708992"/>
              <a:ext cx="630007" cy="6300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5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2160DCE-ECCC-D59D-EAFE-9548CE336A6F}"/>
                </a:ext>
              </a:extLst>
            </p:cNvPr>
            <p:cNvSpPr/>
            <p:nvPr/>
          </p:nvSpPr>
          <p:spPr>
            <a:xfrm>
              <a:off x="8256024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C865474-DFD7-6D68-3357-305B928BF711}"/>
                </a:ext>
              </a:extLst>
            </p:cNvPr>
            <p:cNvSpPr/>
            <p:nvPr/>
          </p:nvSpPr>
          <p:spPr>
            <a:xfrm>
              <a:off x="8976032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48300EA-224A-EC6D-AF29-2849ECBC6C0A}"/>
                </a:ext>
              </a:extLst>
            </p:cNvPr>
            <p:cNvSpPr/>
            <p:nvPr/>
          </p:nvSpPr>
          <p:spPr>
            <a:xfrm>
              <a:off x="9696040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E6240CC-6A6D-40DB-FBC6-3DBB1616AFE8}"/>
                </a:ext>
              </a:extLst>
            </p:cNvPr>
            <p:cNvSpPr/>
            <p:nvPr/>
          </p:nvSpPr>
          <p:spPr>
            <a:xfrm>
              <a:off x="7536016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02D7D49-8EA6-CD26-39F7-148068404CA2}"/>
                </a:ext>
              </a:extLst>
            </p:cNvPr>
            <p:cNvSpPr/>
            <p:nvPr/>
          </p:nvSpPr>
          <p:spPr>
            <a:xfrm>
              <a:off x="8256024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5348726-F6BB-CC3E-6F6B-1E7E6DE37F3A}"/>
                </a:ext>
              </a:extLst>
            </p:cNvPr>
            <p:cNvSpPr/>
            <p:nvPr/>
          </p:nvSpPr>
          <p:spPr>
            <a:xfrm>
              <a:off x="8976032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F1A6D1F-632D-191A-ED9F-7A19BED4C5F1}"/>
                </a:ext>
              </a:extLst>
            </p:cNvPr>
            <p:cNvSpPr/>
            <p:nvPr/>
          </p:nvSpPr>
          <p:spPr>
            <a:xfrm>
              <a:off x="9696040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F075590-05A2-6F0E-C154-73438CD32F88}"/>
                </a:ext>
              </a:extLst>
            </p:cNvPr>
            <p:cNvSpPr/>
            <p:nvPr/>
          </p:nvSpPr>
          <p:spPr>
            <a:xfrm>
              <a:off x="7536016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E42289B-39C7-0117-BA85-93FA3880C22C}"/>
                </a:ext>
              </a:extLst>
            </p:cNvPr>
            <p:cNvSpPr/>
            <p:nvPr/>
          </p:nvSpPr>
          <p:spPr>
            <a:xfrm>
              <a:off x="8976032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91B97CC-370B-1626-0F7B-06298BFC6B77}"/>
                </a:ext>
              </a:extLst>
            </p:cNvPr>
            <p:cNvSpPr/>
            <p:nvPr/>
          </p:nvSpPr>
          <p:spPr>
            <a:xfrm>
              <a:off x="9696040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91213E6-2577-0FDC-8B3A-19915705AC77}"/>
                </a:ext>
              </a:extLst>
            </p:cNvPr>
            <p:cNvSpPr/>
            <p:nvPr/>
          </p:nvSpPr>
          <p:spPr>
            <a:xfrm>
              <a:off x="7536016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F5AD7DE-83B2-CE78-7E09-6950FE92F5FE}"/>
                </a:ext>
              </a:extLst>
            </p:cNvPr>
            <p:cNvSpPr/>
            <p:nvPr/>
          </p:nvSpPr>
          <p:spPr>
            <a:xfrm>
              <a:off x="8256024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31AB1AB-891F-9E31-CF60-0F9228122EFA}"/>
                </a:ext>
              </a:extLst>
            </p:cNvPr>
            <p:cNvSpPr/>
            <p:nvPr/>
          </p:nvSpPr>
          <p:spPr>
            <a:xfrm>
              <a:off x="8976032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C9D362C-4F7C-724C-F4B7-08C12693283A}"/>
                </a:ext>
              </a:extLst>
            </p:cNvPr>
            <p:cNvSpPr/>
            <p:nvPr/>
          </p:nvSpPr>
          <p:spPr>
            <a:xfrm>
              <a:off x="9696040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0000"/>
              </a:schemeClr>
            </a:solidFill>
            <a:ln w="12700">
              <a:solidFill>
                <a:schemeClr val="tx1">
                  <a:alpha val="50000"/>
                </a:schemeClr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50808F80-03C9-89F5-D862-014FF0A3E8E9}"/>
                  </a:ext>
                </a:extLst>
              </p:cNvPr>
              <p:cNvSpPr txBox="1"/>
              <p:nvPr/>
            </p:nvSpPr>
            <p:spPr>
              <a:xfrm>
                <a:off x="-5694131" y="5679025"/>
                <a:ext cx="46800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8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×2</m:t>
                        </m:r>
                      </m:e>
                    </m:d>
                  </m:oMath>
                </a14:m>
                <a:r>
                  <a:rPr lang="en-GB" sz="3600" dirty="0"/>
                  <a:t> multiplications</a:t>
                </a:r>
              </a:p>
            </p:txBody>
          </p:sp>
        </mc:Choice>
        <mc:Fallback xmlns=""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50808F80-03C9-89F5-D862-014FF0A3E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94131" y="5679025"/>
                <a:ext cx="4680051" cy="646331"/>
              </a:xfrm>
              <a:prstGeom prst="rect">
                <a:avLst/>
              </a:prstGeom>
              <a:blipFill>
                <a:blip r:embed="rId9"/>
                <a:stretch>
                  <a:fillRect t="-15094" r="-65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871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A83B922-AB47-6F2F-1DBC-8FD430DAE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953A88A-6633-22B8-EA7F-7E73CBEB02A4}"/>
              </a:ext>
            </a:extLst>
          </p:cNvPr>
          <p:cNvGrpSpPr/>
          <p:nvPr/>
        </p:nvGrpSpPr>
        <p:grpSpPr>
          <a:xfrm>
            <a:off x="1235946" y="-351042"/>
            <a:ext cx="2790031" cy="4140046"/>
            <a:chOff x="1235946" y="-351042"/>
            <a:chExt cx="2790031" cy="4140046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7202D7A4-6641-97F7-4C83-3FE0A387646D}"/>
                </a:ext>
              </a:extLst>
            </p:cNvPr>
            <p:cNvGrpSpPr/>
            <p:nvPr/>
          </p:nvGrpSpPr>
          <p:grpSpPr>
            <a:xfrm>
              <a:off x="1235946" y="998973"/>
              <a:ext cx="2790031" cy="2790031"/>
              <a:chOff x="7536016" y="1268976"/>
              <a:chExt cx="2790031" cy="2790031"/>
            </a:xfrm>
            <a:scene3d>
              <a:camera prst="perspectiveFront" fov="0">
                <a:rot lat="18600000" lon="2400000" rev="19620000"/>
              </a:camera>
              <a:lightRig rig="threePt" dir="t"/>
            </a:scene3d>
          </p:grpSpPr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B66246EE-6468-F60B-6B5C-55A48805675F}"/>
                  </a:ext>
                </a:extLst>
              </p:cNvPr>
              <p:cNvSpPr/>
              <p:nvPr/>
            </p:nvSpPr>
            <p:spPr>
              <a:xfrm>
                <a:off x="7536016" y="1268976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58EB4D8D-6280-928C-FDA2-4B20F60C6B1F}"/>
                  </a:ext>
                </a:extLst>
              </p:cNvPr>
              <p:cNvSpPr/>
              <p:nvPr/>
            </p:nvSpPr>
            <p:spPr>
              <a:xfrm>
                <a:off x="8256024" y="2708992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7B98E0BD-27A3-9220-22AF-F5C4323FBE54}"/>
                  </a:ext>
                </a:extLst>
              </p:cNvPr>
              <p:cNvSpPr/>
              <p:nvPr/>
            </p:nvSpPr>
            <p:spPr>
              <a:xfrm>
                <a:off x="8256024" y="1268976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2062CC2A-A527-7D7F-C7C4-59A31A47F35D}"/>
                  </a:ext>
                </a:extLst>
              </p:cNvPr>
              <p:cNvSpPr/>
              <p:nvPr/>
            </p:nvSpPr>
            <p:spPr>
              <a:xfrm>
                <a:off x="8976032" y="1268976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8A2F97B3-58A6-FE58-2E96-A3528D5C1F7F}"/>
                  </a:ext>
                </a:extLst>
              </p:cNvPr>
              <p:cNvSpPr/>
              <p:nvPr/>
            </p:nvSpPr>
            <p:spPr>
              <a:xfrm>
                <a:off x="9696040" y="1268976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F445232C-FE03-F668-03C7-B8DEE020E615}"/>
                  </a:ext>
                </a:extLst>
              </p:cNvPr>
              <p:cNvSpPr/>
              <p:nvPr/>
            </p:nvSpPr>
            <p:spPr>
              <a:xfrm>
                <a:off x="7536016" y="1988984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F64FEEDE-A217-E4FF-713E-BC8315119643}"/>
                  </a:ext>
                </a:extLst>
              </p:cNvPr>
              <p:cNvSpPr/>
              <p:nvPr/>
            </p:nvSpPr>
            <p:spPr>
              <a:xfrm>
                <a:off x="8256024" y="1988984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008CA2F2-B921-CCF4-4E53-00DA531A6B18}"/>
                  </a:ext>
                </a:extLst>
              </p:cNvPr>
              <p:cNvSpPr/>
              <p:nvPr/>
            </p:nvSpPr>
            <p:spPr>
              <a:xfrm>
                <a:off x="8976032" y="1988984"/>
                <a:ext cx="630007" cy="6300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85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1</a:t>
                </a:r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A91C64C5-F924-05D2-AE18-78F7371443E9}"/>
                  </a:ext>
                </a:extLst>
              </p:cNvPr>
              <p:cNvSpPr/>
              <p:nvPr/>
            </p:nvSpPr>
            <p:spPr>
              <a:xfrm>
                <a:off x="9696040" y="1988984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6AF0F960-D208-521A-737B-915713A0B0A2}"/>
                  </a:ext>
                </a:extLst>
              </p:cNvPr>
              <p:cNvSpPr/>
              <p:nvPr/>
            </p:nvSpPr>
            <p:spPr>
              <a:xfrm>
                <a:off x="7536016" y="2708992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00823F5D-D3E8-3D27-B7F6-F748AD88DC90}"/>
                  </a:ext>
                </a:extLst>
              </p:cNvPr>
              <p:cNvSpPr/>
              <p:nvPr/>
            </p:nvSpPr>
            <p:spPr>
              <a:xfrm>
                <a:off x="8976032" y="2708992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B4598DC9-6118-633B-6182-D761F2ED8A9E}"/>
                  </a:ext>
                </a:extLst>
              </p:cNvPr>
              <p:cNvSpPr/>
              <p:nvPr/>
            </p:nvSpPr>
            <p:spPr>
              <a:xfrm>
                <a:off x="9696040" y="2708992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21A61E70-DA20-2A76-8026-E9F06730BCEE}"/>
                  </a:ext>
                </a:extLst>
              </p:cNvPr>
              <p:cNvSpPr/>
              <p:nvPr/>
            </p:nvSpPr>
            <p:spPr>
              <a:xfrm>
                <a:off x="7536016" y="3429000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805C24F3-8CC9-8F2B-FFE3-F6B1D214C652}"/>
                  </a:ext>
                </a:extLst>
              </p:cNvPr>
              <p:cNvSpPr/>
              <p:nvPr/>
            </p:nvSpPr>
            <p:spPr>
              <a:xfrm>
                <a:off x="8256024" y="3429000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702F3796-EC09-1C27-D2C4-610A1635B15A}"/>
                  </a:ext>
                </a:extLst>
              </p:cNvPr>
              <p:cNvSpPr/>
              <p:nvPr/>
            </p:nvSpPr>
            <p:spPr>
              <a:xfrm>
                <a:off x="8976032" y="3429000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3D5EDF5C-893D-B084-7E1A-3BA8D70A79A6}"/>
                  </a:ext>
                </a:extLst>
              </p:cNvPr>
              <p:cNvSpPr/>
              <p:nvPr/>
            </p:nvSpPr>
            <p:spPr>
              <a:xfrm>
                <a:off x="9696040" y="3429000"/>
                <a:ext cx="630007" cy="6300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85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1</a:t>
                </a:r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4F55A7A4-8575-6A19-5BF6-3348E2D08899}"/>
                </a:ext>
              </a:extLst>
            </p:cNvPr>
            <p:cNvGrpSpPr/>
            <p:nvPr/>
          </p:nvGrpSpPr>
          <p:grpSpPr>
            <a:xfrm>
              <a:off x="1235946" y="548968"/>
              <a:ext cx="2790031" cy="2790031"/>
              <a:chOff x="7536016" y="1268976"/>
              <a:chExt cx="2790031" cy="2790031"/>
            </a:xfrm>
            <a:scene3d>
              <a:camera prst="perspectiveFront" fov="0">
                <a:rot lat="18600000" lon="2400000" rev="19620000"/>
              </a:camera>
              <a:lightRig rig="threePt" dir="t"/>
            </a:scene3d>
          </p:grpSpPr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DF275725-1D6C-0924-AEFF-E403C72D4AE0}"/>
                  </a:ext>
                </a:extLst>
              </p:cNvPr>
              <p:cNvSpPr/>
              <p:nvPr/>
            </p:nvSpPr>
            <p:spPr>
              <a:xfrm>
                <a:off x="7536016" y="1268976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DB8C481F-E5EB-1F42-994B-01D00787F857}"/>
                  </a:ext>
                </a:extLst>
              </p:cNvPr>
              <p:cNvSpPr/>
              <p:nvPr/>
            </p:nvSpPr>
            <p:spPr>
              <a:xfrm>
                <a:off x="8256024" y="2708992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DC4C7B4A-5795-64B4-BBE4-A688AA8B53AE}"/>
                  </a:ext>
                </a:extLst>
              </p:cNvPr>
              <p:cNvSpPr/>
              <p:nvPr/>
            </p:nvSpPr>
            <p:spPr>
              <a:xfrm>
                <a:off x="8256024" y="1268976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C4F3DA16-8165-8DDB-2D76-6F356AB205AC}"/>
                  </a:ext>
                </a:extLst>
              </p:cNvPr>
              <p:cNvSpPr/>
              <p:nvPr/>
            </p:nvSpPr>
            <p:spPr>
              <a:xfrm>
                <a:off x="8976032" y="1268976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EFA1DE96-AC66-AC9C-2E37-6F2DC5762F6C}"/>
                  </a:ext>
                </a:extLst>
              </p:cNvPr>
              <p:cNvSpPr/>
              <p:nvPr/>
            </p:nvSpPr>
            <p:spPr>
              <a:xfrm>
                <a:off x="9696040" y="1268976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8902490A-C536-DEDF-637A-E7B275EB4F83}"/>
                  </a:ext>
                </a:extLst>
              </p:cNvPr>
              <p:cNvSpPr/>
              <p:nvPr/>
            </p:nvSpPr>
            <p:spPr>
              <a:xfrm>
                <a:off x="7536016" y="1988984"/>
                <a:ext cx="630007" cy="6300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85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1</a:t>
                </a:r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3B1CCA8C-0390-8D95-8732-541044536497}"/>
                  </a:ext>
                </a:extLst>
              </p:cNvPr>
              <p:cNvSpPr/>
              <p:nvPr/>
            </p:nvSpPr>
            <p:spPr>
              <a:xfrm>
                <a:off x="8256024" y="1988984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A32E916E-A502-AE07-1DE8-BB239D966819}"/>
                  </a:ext>
                </a:extLst>
              </p:cNvPr>
              <p:cNvSpPr/>
              <p:nvPr/>
            </p:nvSpPr>
            <p:spPr>
              <a:xfrm>
                <a:off x="8976032" y="1988984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11ADA5CB-6D95-F2DC-A86D-BB2AA40D84F4}"/>
                  </a:ext>
                </a:extLst>
              </p:cNvPr>
              <p:cNvSpPr/>
              <p:nvPr/>
            </p:nvSpPr>
            <p:spPr>
              <a:xfrm>
                <a:off x="9696040" y="1988984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E0F35F8A-FA46-4725-3F2C-D760A6B0E92B}"/>
                  </a:ext>
                </a:extLst>
              </p:cNvPr>
              <p:cNvSpPr/>
              <p:nvPr/>
            </p:nvSpPr>
            <p:spPr>
              <a:xfrm>
                <a:off x="7536016" y="2708992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2A731237-14E9-F2A7-00E4-9DD3A7BA5813}"/>
                  </a:ext>
                </a:extLst>
              </p:cNvPr>
              <p:cNvSpPr/>
              <p:nvPr/>
            </p:nvSpPr>
            <p:spPr>
              <a:xfrm>
                <a:off x="8976032" y="2708992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489DD299-0DF3-CDFB-D29A-D4556F498B97}"/>
                  </a:ext>
                </a:extLst>
              </p:cNvPr>
              <p:cNvSpPr/>
              <p:nvPr/>
            </p:nvSpPr>
            <p:spPr>
              <a:xfrm>
                <a:off x="9696040" y="2708992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F12EE075-4B70-1BAC-2FF9-2C4BA95AFB45}"/>
                  </a:ext>
                </a:extLst>
              </p:cNvPr>
              <p:cNvSpPr/>
              <p:nvPr/>
            </p:nvSpPr>
            <p:spPr>
              <a:xfrm>
                <a:off x="7536016" y="3429000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1AD3035D-F2BA-BCF4-8269-C050D490159D}"/>
                  </a:ext>
                </a:extLst>
              </p:cNvPr>
              <p:cNvSpPr/>
              <p:nvPr/>
            </p:nvSpPr>
            <p:spPr>
              <a:xfrm>
                <a:off x="8256024" y="3429000"/>
                <a:ext cx="630007" cy="6300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85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1</a:t>
                </a:r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9D6669D2-4B67-65D4-37E9-90E8FB48132E}"/>
                  </a:ext>
                </a:extLst>
              </p:cNvPr>
              <p:cNvSpPr/>
              <p:nvPr/>
            </p:nvSpPr>
            <p:spPr>
              <a:xfrm>
                <a:off x="8976032" y="3429000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8D9692F5-E048-3055-5BD9-94ED444F6C94}"/>
                  </a:ext>
                </a:extLst>
              </p:cNvPr>
              <p:cNvSpPr/>
              <p:nvPr/>
            </p:nvSpPr>
            <p:spPr>
              <a:xfrm>
                <a:off x="9696040" y="3429000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7DAF721B-6D47-61A7-D9DF-EF19E3F33420}"/>
                </a:ext>
              </a:extLst>
            </p:cNvPr>
            <p:cNvGrpSpPr>
              <a:grpSpLocks/>
            </p:cNvGrpSpPr>
            <p:nvPr/>
          </p:nvGrpSpPr>
          <p:grpSpPr>
            <a:xfrm>
              <a:off x="1235946" y="98963"/>
              <a:ext cx="2790031" cy="2790031"/>
              <a:chOff x="7536016" y="1268976"/>
              <a:chExt cx="2790031" cy="2790031"/>
            </a:xfrm>
            <a:scene3d>
              <a:camera prst="perspectiveFront" fov="0">
                <a:rot lat="18600000" lon="2400000" rev="19620000"/>
              </a:camera>
              <a:lightRig rig="threePt" dir="t"/>
            </a:scene3d>
          </p:grpSpPr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43C28EA3-4621-D45B-50DC-B3EE01DDC0D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36016" y="1268976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ECEF9C68-561D-CB56-B6DD-F616D236FC7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256024" y="2708992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503CB501-C959-113C-8160-7F065A6B75F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256024" y="1268976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4B8AA467-BCC7-1E12-FF04-5068402ECFC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976032" y="1268976"/>
                <a:ext cx="630007" cy="6300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85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1</a:t>
                </a:r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6C521BE4-5943-1445-9F80-E0272E53EE0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96040" y="1268976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5D98D255-3625-9833-0679-3862B8F19B3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36016" y="1988984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36136DCA-A712-9276-CA3A-DB6F33971D9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256024" y="1988984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FEEAE569-9024-2539-990B-5D6E8C5CE23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976032" y="1988984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2EF8FD9A-1A18-4425-79E1-DFA7A0C962F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96040" y="1988984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507B8FDF-7E93-C9E5-280B-A3F841828A4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36016" y="2708992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1D1CCC60-C6A4-8415-5CF9-B96340D39FD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976032" y="2708992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815B60DB-D744-304A-441C-FBFD6F2FB3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96040" y="2708992"/>
                <a:ext cx="630007" cy="6300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85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1</a:t>
                </a:r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B6F750AB-752E-6542-100B-CAA26228569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36016" y="3429000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7D3E68EA-D57B-DA7C-EDCC-9DCF83A7600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256024" y="3429000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2EBD2655-677A-E0BC-AAC0-56FFF7FB08A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976032" y="3429000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EC192215-1BE5-50A3-2C29-719ABF44158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96040" y="3429000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B82A75E8-8D36-E18F-4747-E195E1AC26B7}"/>
                </a:ext>
              </a:extLst>
            </p:cNvPr>
            <p:cNvGrpSpPr/>
            <p:nvPr/>
          </p:nvGrpSpPr>
          <p:grpSpPr>
            <a:xfrm>
              <a:off x="1235946" y="-351042"/>
              <a:ext cx="2790031" cy="2790031"/>
              <a:chOff x="7536016" y="1268976"/>
              <a:chExt cx="2790031" cy="2790031"/>
            </a:xfrm>
            <a:scene3d>
              <a:camera prst="perspectiveFront" fov="0">
                <a:rot lat="18600000" lon="2400000" rev="19620000"/>
              </a:camera>
              <a:lightRig rig="threePt" dir="t"/>
            </a:scene3d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1BD07C7-9FC5-86B2-8D3C-3035DF58A7F3}"/>
                  </a:ext>
                </a:extLst>
              </p:cNvPr>
              <p:cNvSpPr/>
              <p:nvPr/>
            </p:nvSpPr>
            <p:spPr>
              <a:xfrm>
                <a:off x="7536016" y="1268976"/>
                <a:ext cx="630007" cy="6300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85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1</a:t>
                </a:r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54DC5A6-65C2-E158-2ECB-BBE8EFF42576}"/>
                  </a:ext>
                </a:extLst>
              </p:cNvPr>
              <p:cNvSpPr/>
              <p:nvPr/>
            </p:nvSpPr>
            <p:spPr>
              <a:xfrm>
                <a:off x="8256024" y="2708992"/>
                <a:ext cx="630007" cy="6300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85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1</a:t>
                </a:r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0D89EFE-9DC6-DD68-E75E-D09F8BBE0A87}"/>
                  </a:ext>
                </a:extLst>
              </p:cNvPr>
              <p:cNvSpPr/>
              <p:nvPr/>
            </p:nvSpPr>
            <p:spPr>
              <a:xfrm>
                <a:off x="8256024" y="1268976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8DF3E2C-06C7-56D3-AA34-88278606C4F8}"/>
                  </a:ext>
                </a:extLst>
              </p:cNvPr>
              <p:cNvSpPr/>
              <p:nvPr/>
            </p:nvSpPr>
            <p:spPr>
              <a:xfrm>
                <a:off x="8976032" y="1268976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E90447B-BDA0-7C09-E9BA-8424E595F3A7}"/>
                  </a:ext>
                </a:extLst>
              </p:cNvPr>
              <p:cNvSpPr/>
              <p:nvPr/>
            </p:nvSpPr>
            <p:spPr>
              <a:xfrm>
                <a:off x="9696040" y="1268976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E8F9402-4F9E-B06C-EB54-46A6767C4051}"/>
                  </a:ext>
                </a:extLst>
              </p:cNvPr>
              <p:cNvSpPr/>
              <p:nvPr/>
            </p:nvSpPr>
            <p:spPr>
              <a:xfrm>
                <a:off x="7536016" y="1988984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AA17663-BDC5-BCF4-C938-E160F6C21D87}"/>
                  </a:ext>
                </a:extLst>
              </p:cNvPr>
              <p:cNvSpPr/>
              <p:nvPr/>
            </p:nvSpPr>
            <p:spPr>
              <a:xfrm>
                <a:off x="8256024" y="1988984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16D1B7E-6156-0064-C347-A6DD286295C6}"/>
                  </a:ext>
                </a:extLst>
              </p:cNvPr>
              <p:cNvSpPr/>
              <p:nvPr/>
            </p:nvSpPr>
            <p:spPr>
              <a:xfrm>
                <a:off x="8976032" y="1988984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E424D08-5C79-4B53-A6B6-C37BEE99EDDC}"/>
                  </a:ext>
                </a:extLst>
              </p:cNvPr>
              <p:cNvSpPr/>
              <p:nvPr/>
            </p:nvSpPr>
            <p:spPr>
              <a:xfrm>
                <a:off x="9696040" y="1988984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2CC4A79-0BA2-0FEE-B9E9-90E55BD9D3BA}"/>
                  </a:ext>
                </a:extLst>
              </p:cNvPr>
              <p:cNvSpPr/>
              <p:nvPr/>
            </p:nvSpPr>
            <p:spPr>
              <a:xfrm>
                <a:off x="7536016" y="2708992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40D8B53-5C87-DD6F-0ECF-90973B8597AA}"/>
                  </a:ext>
                </a:extLst>
              </p:cNvPr>
              <p:cNvSpPr/>
              <p:nvPr/>
            </p:nvSpPr>
            <p:spPr>
              <a:xfrm>
                <a:off x="8976032" y="2708992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A64E41F1-3F5E-C60E-5D86-0B9A7F5F3485}"/>
                  </a:ext>
                </a:extLst>
              </p:cNvPr>
              <p:cNvSpPr/>
              <p:nvPr/>
            </p:nvSpPr>
            <p:spPr>
              <a:xfrm>
                <a:off x="9696040" y="2708992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2BFB254-7AB7-9F5A-A410-2C7869E2A407}"/>
                  </a:ext>
                </a:extLst>
              </p:cNvPr>
              <p:cNvSpPr/>
              <p:nvPr/>
            </p:nvSpPr>
            <p:spPr>
              <a:xfrm>
                <a:off x="7536016" y="3429000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350BFE1-0368-FA6D-0C13-08F1EE89BACE}"/>
                  </a:ext>
                </a:extLst>
              </p:cNvPr>
              <p:cNvSpPr/>
              <p:nvPr/>
            </p:nvSpPr>
            <p:spPr>
              <a:xfrm>
                <a:off x="8256024" y="3429000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5F0DD64-30DC-3D52-C6E7-EFAD87781AE2}"/>
                  </a:ext>
                </a:extLst>
              </p:cNvPr>
              <p:cNvSpPr/>
              <p:nvPr/>
            </p:nvSpPr>
            <p:spPr>
              <a:xfrm>
                <a:off x="8976032" y="3429000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8D21439C-C533-B022-AA8C-32EF68BFD277}"/>
                  </a:ext>
                </a:extLst>
              </p:cNvPr>
              <p:cNvSpPr/>
              <p:nvPr/>
            </p:nvSpPr>
            <p:spPr>
              <a:xfrm>
                <a:off x="9696040" y="3429000"/>
                <a:ext cx="630007" cy="6300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0000"/>
                </a:schemeClr>
              </a:solidFill>
              <a:ln w="12700">
                <a:solidFill>
                  <a:schemeClr val="tx1">
                    <a:alpha val="50000"/>
                  </a:schemeClr>
                </a:solidFill>
              </a:ln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2120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43818-32D4-B4EF-2E76-DFE62452E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446DE3-525D-698E-B1BE-820CC05EBE25}"/>
                  </a:ext>
                </a:extLst>
              </p:cNvPr>
              <p:cNvSpPr txBox="1"/>
              <p:nvPr/>
            </p:nvSpPr>
            <p:spPr>
              <a:xfrm>
                <a:off x="1055943" y="908972"/>
                <a:ext cx="5040057" cy="1711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3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3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GB" sz="3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GB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sz="36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sz="36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GB" sz="36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GB" sz="3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GB" sz="3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GB" sz="36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446DE3-525D-698E-B1BE-820CC05EB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43" y="908972"/>
                <a:ext cx="5040057" cy="17113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EC96AB-CC21-ECAE-5858-56B9B0C9A560}"/>
                  </a:ext>
                </a:extLst>
              </p:cNvPr>
              <p:cNvSpPr txBox="1"/>
              <p:nvPr/>
            </p:nvSpPr>
            <p:spPr>
              <a:xfrm>
                <a:off x="515938" y="3248998"/>
                <a:ext cx="5850065" cy="2270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EC96AB-CC21-ECAE-5858-56B9B0C9A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38" y="3248998"/>
                <a:ext cx="5850065" cy="22700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313E7A-6E60-5783-011D-87754811BED0}"/>
                  </a:ext>
                </a:extLst>
              </p:cNvPr>
              <p:cNvSpPr txBox="1"/>
              <p:nvPr/>
            </p:nvSpPr>
            <p:spPr>
              <a:xfrm>
                <a:off x="2765963" y="2618991"/>
                <a:ext cx="9900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313E7A-6E60-5783-011D-87754811B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963" y="2618991"/>
                <a:ext cx="990011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131043-69A9-5081-9A4E-94B2BA82F133}"/>
                  </a:ext>
                </a:extLst>
              </p:cNvPr>
              <p:cNvSpPr/>
              <p:nvPr/>
            </p:nvSpPr>
            <p:spPr>
              <a:xfrm>
                <a:off x="10866053" y="-1521055"/>
                <a:ext cx="720008" cy="7200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131043-69A9-5081-9A4E-94B2BA82F1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6053" y="-1521055"/>
                <a:ext cx="720008" cy="720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03D99A-072C-2FA4-5CAC-7D2E3904F431}"/>
                  </a:ext>
                </a:extLst>
              </p:cNvPr>
              <p:cNvSpPr/>
              <p:nvPr/>
            </p:nvSpPr>
            <p:spPr>
              <a:xfrm>
                <a:off x="10866053" y="-1521055"/>
                <a:ext cx="720008" cy="7200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03D99A-072C-2FA4-5CAC-7D2E3904F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6053" y="-1521055"/>
                <a:ext cx="720008" cy="720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3769EA6-8888-C8C5-7D76-0B62E69A10AA}"/>
                  </a:ext>
                </a:extLst>
              </p:cNvPr>
              <p:cNvSpPr/>
              <p:nvPr/>
            </p:nvSpPr>
            <p:spPr>
              <a:xfrm>
                <a:off x="10866053" y="-1521055"/>
                <a:ext cx="720008" cy="7200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3769EA6-8888-C8C5-7D76-0B62E69A1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6053" y="-1521055"/>
                <a:ext cx="720008" cy="720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40B4E3-B91C-DDF7-0DFC-41717AE678A6}"/>
                  </a:ext>
                </a:extLst>
              </p:cNvPr>
              <p:cNvSpPr/>
              <p:nvPr/>
            </p:nvSpPr>
            <p:spPr>
              <a:xfrm>
                <a:off x="10866053" y="-1521055"/>
                <a:ext cx="720008" cy="7200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40B4E3-B91C-DDF7-0DFC-41717AE678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6053" y="-1521055"/>
                <a:ext cx="720008" cy="720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206E235-E413-9BCA-6F03-342DB7B5EFE1}"/>
              </a:ext>
            </a:extLst>
          </p:cNvPr>
          <p:cNvGrpSpPr/>
          <p:nvPr/>
        </p:nvGrpSpPr>
        <p:grpSpPr>
          <a:xfrm>
            <a:off x="6906009" y="-3141073"/>
            <a:ext cx="3600040" cy="3600040"/>
            <a:chOff x="6816008" y="548968"/>
            <a:chExt cx="3600040" cy="3600040"/>
          </a:xfrm>
          <a:scene3d>
            <a:camera prst="perspectiveFront" fov="0">
              <a:rot lat="18600000" lon="2400000" rev="19620000"/>
            </a:camera>
            <a:lightRig rig="threePt" dir="t"/>
          </a:scene3d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F173367-1C24-9852-3638-FC65748263F4}"/>
                </a:ext>
              </a:extLst>
            </p:cNvPr>
            <p:cNvSpPr/>
            <p:nvPr/>
          </p:nvSpPr>
          <p:spPr>
            <a:xfrm>
              <a:off x="7536016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586C524-EA9F-1E5C-368D-4A86866D12E9}"/>
                </a:ext>
              </a:extLst>
            </p:cNvPr>
            <p:cNvSpPr/>
            <p:nvPr/>
          </p:nvSpPr>
          <p:spPr>
            <a:xfrm>
              <a:off x="8256024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ADC446-CE73-393A-BBFF-10634D2C2664}"/>
                </a:ext>
              </a:extLst>
            </p:cNvPr>
            <p:cNvSpPr/>
            <p:nvPr/>
          </p:nvSpPr>
          <p:spPr>
            <a:xfrm>
              <a:off x="8976032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E8A691-7081-FC3D-1F94-C817E1EB9AF8}"/>
                </a:ext>
              </a:extLst>
            </p:cNvPr>
            <p:cNvSpPr/>
            <p:nvPr/>
          </p:nvSpPr>
          <p:spPr>
            <a:xfrm>
              <a:off x="9696040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E2D69BE-AF6D-16F2-F606-6CAE2638B403}"/>
                </a:ext>
              </a:extLst>
            </p:cNvPr>
            <p:cNvSpPr/>
            <p:nvPr/>
          </p:nvSpPr>
          <p:spPr>
            <a:xfrm>
              <a:off x="6816008" y="1268976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A59051-C74B-F811-16A6-67E18FA0A68D}"/>
                </a:ext>
              </a:extLst>
            </p:cNvPr>
            <p:cNvSpPr/>
            <p:nvPr/>
          </p:nvSpPr>
          <p:spPr>
            <a:xfrm>
              <a:off x="6816008" y="1988984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0FFCB14-FE94-7CD2-3A4A-8D85EAC76A78}"/>
                </a:ext>
              </a:extLst>
            </p:cNvPr>
            <p:cNvSpPr/>
            <p:nvPr/>
          </p:nvSpPr>
          <p:spPr>
            <a:xfrm>
              <a:off x="6816008" y="2708992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CA0DF6-C930-6A33-2E67-74803D64643A}"/>
                </a:ext>
              </a:extLst>
            </p:cNvPr>
            <p:cNvSpPr/>
            <p:nvPr/>
          </p:nvSpPr>
          <p:spPr>
            <a:xfrm>
              <a:off x="6816008" y="3429000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B2B5054-9CEB-58ED-44B7-5D48F874F81D}"/>
                </a:ext>
              </a:extLst>
            </p:cNvPr>
            <p:cNvSpPr/>
            <p:nvPr/>
          </p:nvSpPr>
          <p:spPr>
            <a:xfrm>
              <a:off x="7536016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64F74C-EDD0-A4E2-D240-10760EA4488D}"/>
                </a:ext>
              </a:extLst>
            </p:cNvPr>
            <p:cNvSpPr/>
            <p:nvPr/>
          </p:nvSpPr>
          <p:spPr>
            <a:xfrm>
              <a:off x="8256024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8F6E3BA-397D-6CE0-9609-A981BC5B5628}"/>
                </a:ext>
              </a:extLst>
            </p:cNvPr>
            <p:cNvSpPr/>
            <p:nvPr/>
          </p:nvSpPr>
          <p:spPr>
            <a:xfrm>
              <a:off x="8256024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6E2AFE9-E380-C9D0-0F20-CD66F8238B07}"/>
                </a:ext>
              </a:extLst>
            </p:cNvPr>
            <p:cNvSpPr/>
            <p:nvPr/>
          </p:nvSpPr>
          <p:spPr>
            <a:xfrm>
              <a:off x="8976032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FE4751-88E3-FA42-81E6-83931A2636DE}"/>
                </a:ext>
              </a:extLst>
            </p:cNvPr>
            <p:cNvSpPr/>
            <p:nvPr/>
          </p:nvSpPr>
          <p:spPr>
            <a:xfrm>
              <a:off x="9696040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0AE0C01-37A8-3C3C-9CD0-62C0D85F97CF}"/>
                </a:ext>
              </a:extLst>
            </p:cNvPr>
            <p:cNvSpPr/>
            <p:nvPr/>
          </p:nvSpPr>
          <p:spPr>
            <a:xfrm>
              <a:off x="7536016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9290847-48FA-8CC8-1723-DBC2E3AFBEDA}"/>
                </a:ext>
              </a:extLst>
            </p:cNvPr>
            <p:cNvSpPr/>
            <p:nvPr/>
          </p:nvSpPr>
          <p:spPr>
            <a:xfrm>
              <a:off x="8256024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C08A663-0A81-A2F7-B479-02F9F2956B21}"/>
                </a:ext>
              </a:extLst>
            </p:cNvPr>
            <p:cNvSpPr/>
            <p:nvPr/>
          </p:nvSpPr>
          <p:spPr>
            <a:xfrm>
              <a:off x="8976032" y="1988984"/>
              <a:ext cx="630007" cy="6300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9F5E390-4E60-16A8-4EBD-41008DD6E268}"/>
                </a:ext>
              </a:extLst>
            </p:cNvPr>
            <p:cNvSpPr/>
            <p:nvPr/>
          </p:nvSpPr>
          <p:spPr>
            <a:xfrm>
              <a:off x="9696040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0105CBA-131C-34A8-A87B-403649334696}"/>
                </a:ext>
              </a:extLst>
            </p:cNvPr>
            <p:cNvSpPr/>
            <p:nvPr/>
          </p:nvSpPr>
          <p:spPr>
            <a:xfrm>
              <a:off x="7536016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C2159C4-7850-9452-4BC0-FB74890E89F7}"/>
                </a:ext>
              </a:extLst>
            </p:cNvPr>
            <p:cNvSpPr/>
            <p:nvPr/>
          </p:nvSpPr>
          <p:spPr>
            <a:xfrm>
              <a:off x="8976032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39C1838-B9C3-70A0-D532-45A7B25A6DC1}"/>
                </a:ext>
              </a:extLst>
            </p:cNvPr>
            <p:cNvSpPr/>
            <p:nvPr/>
          </p:nvSpPr>
          <p:spPr>
            <a:xfrm>
              <a:off x="9696040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0225C64-92E2-57AC-D0A6-3EBABFB0EC0A}"/>
                </a:ext>
              </a:extLst>
            </p:cNvPr>
            <p:cNvSpPr/>
            <p:nvPr/>
          </p:nvSpPr>
          <p:spPr>
            <a:xfrm>
              <a:off x="7536016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54D3219-68F8-3DEC-BACA-67C7FC1735C9}"/>
                </a:ext>
              </a:extLst>
            </p:cNvPr>
            <p:cNvSpPr/>
            <p:nvPr/>
          </p:nvSpPr>
          <p:spPr>
            <a:xfrm>
              <a:off x="8256024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B34AC39-0834-F713-3B85-450C050743E6}"/>
                </a:ext>
              </a:extLst>
            </p:cNvPr>
            <p:cNvSpPr/>
            <p:nvPr/>
          </p:nvSpPr>
          <p:spPr>
            <a:xfrm>
              <a:off x="8976032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733F631-4617-E2DE-8945-77E02AA5E161}"/>
                </a:ext>
              </a:extLst>
            </p:cNvPr>
            <p:cNvSpPr/>
            <p:nvPr/>
          </p:nvSpPr>
          <p:spPr>
            <a:xfrm>
              <a:off x="9696040" y="3429000"/>
              <a:ext cx="630007" cy="6300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D67A843-6B61-06BF-1B88-1BCE16DD43E2}"/>
              </a:ext>
            </a:extLst>
          </p:cNvPr>
          <p:cNvGrpSpPr/>
          <p:nvPr/>
        </p:nvGrpSpPr>
        <p:grpSpPr>
          <a:xfrm>
            <a:off x="6906009" y="-3141073"/>
            <a:ext cx="3600040" cy="3600040"/>
            <a:chOff x="6816008" y="548968"/>
            <a:chExt cx="3600040" cy="3600040"/>
          </a:xfrm>
          <a:scene3d>
            <a:camera prst="perspectiveFront" fov="0">
              <a:rot lat="18600000" lon="2400000" rev="19620000"/>
            </a:camera>
            <a:lightRig rig="threePt" dir="t"/>
          </a:scene3d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8807ABE-37D9-A7D2-6C4A-EEBD065A611F}"/>
                </a:ext>
              </a:extLst>
            </p:cNvPr>
            <p:cNvSpPr/>
            <p:nvPr/>
          </p:nvSpPr>
          <p:spPr>
            <a:xfrm>
              <a:off x="7536016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89809B-4EA6-9B79-B316-B06911321590}"/>
                </a:ext>
              </a:extLst>
            </p:cNvPr>
            <p:cNvSpPr/>
            <p:nvPr/>
          </p:nvSpPr>
          <p:spPr>
            <a:xfrm>
              <a:off x="8256024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7DB1094-BF75-2978-D8F8-89D7A85CF6BF}"/>
                </a:ext>
              </a:extLst>
            </p:cNvPr>
            <p:cNvSpPr/>
            <p:nvPr/>
          </p:nvSpPr>
          <p:spPr>
            <a:xfrm>
              <a:off x="8976032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8843AA8-E9EC-7650-8F19-E3CB85687663}"/>
                </a:ext>
              </a:extLst>
            </p:cNvPr>
            <p:cNvSpPr/>
            <p:nvPr/>
          </p:nvSpPr>
          <p:spPr>
            <a:xfrm>
              <a:off x="9696040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127C964-1BEE-7B41-6EA8-6E72824FDDF7}"/>
                </a:ext>
              </a:extLst>
            </p:cNvPr>
            <p:cNvSpPr/>
            <p:nvPr/>
          </p:nvSpPr>
          <p:spPr>
            <a:xfrm>
              <a:off x="6816008" y="1268976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E2FAE54-8395-21CE-CE3F-94D6866B378F}"/>
                </a:ext>
              </a:extLst>
            </p:cNvPr>
            <p:cNvSpPr/>
            <p:nvPr/>
          </p:nvSpPr>
          <p:spPr>
            <a:xfrm>
              <a:off x="6816008" y="1988984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1D963BB-6512-6A24-FD49-61083AD86B64}"/>
                </a:ext>
              </a:extLst>
            </p:cNvPr>
            <p:cNvSpPr/>
            <p:nvPr/>
          </p:nvSpPr>
          <p:spPr>
            <a:xfrm>
              <a:off x="6816008" y="2708992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99296E8-AB5B-F00C-F517-0C41FD04EF62}"/>
                </a:ext>
              </a:extLst>
            </p:cNvPr>
            <p:cNvSpPr/>
            <p:nvPr/>
          </p:nvSpPr>
          <p:spPr>
            <a:xfrm>
              <a:off x="6816008" y="3429000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1C1BAE6-554A-86F5-38B8-F28A8C344E52}"/>
                </a:ext>
              </a:extLst>
            </p:cNvPr>
            <p:cNvSpPr/>
            <p:nvPr/>
          </p:nvSpPr>
          <p:spPr>
            <a:xfrm>
              <a:off x="7536016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01C2EDF-1661-6D5E-F428-952C86C61E8C}"/>
                </a:ext>
              </a:extLst>
            </p:cNvPr>
            <p:cNvSpPr/>
            <p:nvPr/>
          </p:nvSpPr>
          <p:spPr>
            <a:xfrm>
              <a:off x="8256024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04A6F7-0CC4-51B2-E2C4-2C4465C7BF13}"/>
                </a:ext>
              </a:extLst>
            </p:cNvPr>
            <p:cNvSpPr/>
            <p:nvPr/>
          </p:nvSpPr>
          <p:spPr>
            <a:xfrm>
              <a:off x="8256024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3C60A0E-D7B1-685F-DBBA-DA1777D60233}"/>
                </a:ext>
              </a:extLst>
            </p:cNvPr>
            <p:cNvSpPr/>
            <p:nvPr/>
          </p:nvSpPr>
          <p:spPr>
            <a:xfrm>
              <a:off x="8976032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B52C68C-5B40-5FB7-F805-071C0620F004}"/>
                </a:ext>
              </a:extLst>
            </p:cNvPr>
            <p:cNvSpPr/>
            <p:nvPr/>
          </p:nvSpPr>
          <p:spPr>
            <a:xfrm>
              <a:off x="9696040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4A5EA8E-625F-CAEF-C838-FED5E638F09F}"/>
                </a:ext>
              </a:extLst>
            </p:cNvPr>
            <p:cNvSpPr/>
            <p:nvPr/>
          </p:nvSpPr>
          <p:spPr>
            <a:xfrm>
              <a:off x="7536016" y="1988984"/>
              <a:ext cx="630007" cy="6300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8520863-58DB-68F1-AD65-B6F1580F55BA}"/>
                </a:ext>
              </a:extLst>
            </p:cNvPr>
            <p:cNvSpPr/>
            <p:nvPr/>
          </p:nvSpPr>
          <p:spPr>
            <a:xfrm>
              <a:off x="8256024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285889A-1E75-8107-FD73-4BF57FF4E27C}"/>
                </a:ext>
              </a:extLst>
            </p:cNvPr>
            <p:cNvSpPr/>
            <p:nvPr/>
          </p:nvSpPr>
          <p:spPr>
            <a:xfrm>
              <a:off x="8976032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DACE7CF-3AEC-E0FD-E464-64DF89BC817A}"/>
                </a:ext>
              </a:extLst>
            </p:cNvPr>
            <p:cNvSpPr/>
            <p:nvPr/>
          </p:nvSpPr>
          <p:spPr>
            <a:xfrm>
              <a:off x="9696040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CF59B71-90E7-27AC-14E4-8887D428B9AB}"/>
                </a:ext>
              </a:extLst>
            </p:cNvPr>
            <p:cNvSpPr/>
            <p:nvPr/>
          </p:nvSpPr>
          <p:spPr>
            <a:xfrm>
              <a:off x="7536016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53CBC1A-6C3A-2132-0BD2-A4CEE221F80D}"/>
                </a:ext>
              </a:extLst>
            </p:cNvPr>
            <p:cNvSpPr/>
            <p:nvPr/>
          </p:nvSpPr>
          <p:spPr>
            <a:xfrm>
              <a:off x="8976032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D4B96BC-75E2-4CFC-57A7-359506F74D8C}"/>
                </a:ext>
              </a:extLst>
            </p:cNvPr>
            <p:cNvSpPr/>
            <p:nvPr/>
          </p:nvSpPr>
          <p:spPr>
            <a:xfrm>
              <a:off x="9696040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7119712-31B6-B88C-BC25-9A03408A6DFF}"/>
                </a:ext>
              </a:extLst>
            </p:cNvPr>
            <p:cNvSpPr/>
            <p:nvPr/>
          </p:nvSpPr>
          <p:spPr>
            <a:xfrm>
              <a:off x="7536016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0D20BC0-7836-5AE1-7063-97EB9D1BA03C}"/>
                </a:ext>
              </a:extLst>
            </p:cNvPr>
            <p:cNvSpPr/>
            <p:nvPr/>
          </p:nvSpPr>
          <p:spPr>
            <a:xfrm>
              <a:off x="8256024" y="3429000"/>
              <a:ext cx="630007" cy="6300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113F2AD-51FF-AEE5-30CB-CC9574EF9942}"/>
                </a:ext>
              </a:extLst>
            </p:cNvPr>
            <p:cNvSpPr/>
            <p:nvPr/>
          </p:nvSpPr>
          <p:spPr>
            <a:xfrm>
              <a:off x="8976032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5954A03-B0CF-AB0E-6C95-6932892AFBBF}"/>
                </a:ext>
              </a:extLst>
            </p:cNvPr>
            <p:cNvSpPr/>
            <p:nvPr/>
          </p:nvSpPr>
          <p:spPr>
            <a:xfrm>
              <a:off x="9696040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C3FBC59-2889-0F79-9993-707EF2087922}"/>
              </a:ext>
            </a:extLst>
          </p:cNvPr>
          <p:cNvGrpSpPr/>
          <p:nvPr/>
        </p:nvGrpSpPr>
        <p:grpSpPr>
          <a:xfrm>
            <a:off x="6906009" y="-3141073"/>
            <a:ext cx="3600040" cy="3600040"/>
            <a:chOff x="6816008" y="548968"/>
            <a:chExt cx="3600040" cy="3600040"/>
          </a:xfrm>
          <a:scene3d>
            <a:camera prst="perspectiveFront" fov="0">
              <a:rot lat="18600000" lon="2400000" rev="19620000"/>
            </a:camera>
            <a:lightRig rig="threePt" dir="t"/>
          </a:scene3d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0FBC8DF-5FE5-9AF0-5C0E-32D59BAA509A}"/>
                </a:ext>
              </a:extLst>
            </p:cNvPr>
            <p:cNvSpPr/>
            <p:nvPr/>
          </p:nvSpPr>
          <p:spPr>
            <a:xfrm>
              <a:off x="7536016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09DD4E6-9F25-519B-BD56-142B06746829}"/>
                </a:ext>
              </a:extLst>
            </p:cNvPr>
            <p:cNvSpPr/>
            <p:nvPr/>
          </p:nvSpPr>
          <p:spPr>
            <a:xfrm>
              <a:off x="8256024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17BB3B6-59A9-5532-596F-CFB98ABCFC96}"/>
                </a:ext>
              </a:extLst>
            </p:cNvPr>
            <p:cNvSpPr/>
            <p:nvPr/>
          </p:nvSpPr>
          <p:spPr>
            <a:xfrm>
              <a:off x="8976032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18E8C81-3A8D-515D-57BA-831ECEADDA70}"/>
                </a:ext>
              </a:extLst>
            </p:cNvPr>
            <p:cNvSpPr/>
            <p:nvPr/>
          </p:nvSpPr>
          <p:spPr>
            <a:xfrm>
              <a:off x="9696040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8D204DA-D18C-C55B-54A8-81FEEF6DB5D7}"/>
                </a:ext>
              </a:extLst>
            </p:cNvPr>
            <p:cNvSpPr/>
            <p:nvPr/>
          </p:nvSpPr>
          <p:spPr>
            <a:xfrm>
              <a:off x="6816008" y="1268976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A7F35BE-D2A4-D34A-4A3A-A7B474A0DC53}"/>
                </a:ext>
              </a:extLst>
            </p:cNvPr>
            <p:cNvSpPr/>
            <p:nvPr/>
          </p:nvSpPr>
          <p:spPr>
            <a:xfrm>
              <a:off x="6816008" y="1988984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B95D538-68A1-B370-0313-42AD5ACE4CA5}"/>
                </a:ext>
              </a:extLst>
            </p:cNvPr>
            <p:cNvSpPr/>
            <p:nvPr/>
          </p:nvSpPr>
          <p:spPr>
            <a:xfrm>
              <a:off x="6816008" y="2708992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145221B-66B5-0E71-6634-B657EDC605A9}"/>
                </a:ext>
              </a:extLst>
            </p:cNvPr>
            <p:cNvSpPr/>
            <p:nvPr/>
          </p:nvSpPr>
          <p:spPr>
            <a:xfrm>
              <a:off x="6816008" y="3429000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CD024EF-CFCA-1FC8-FEF0-FD84AA6DFC51}"/>
                </a:ext>
              </a:extLst>
            </p:cNvPr>
            <p:cNvSpPr/>
            <p:nvPr/>
          </p:nvSpPr>
          <p:spPr>
            <a:xfrm>
              <a:off x="7536016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B16DC72-91A6-1B6E-071A-CC2C5309CF66}"/>
                </a:ext>
              </a:extLst>
            </p:cNvPr>
            <p:cNvSpPr/>
            <p:nvPr/>
          </p:nvSpPr>
          <p:spPr>
            <a:xfrm>
              <a:off x="8256024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A0322B8-5F07-3465-43D1-8A0BD5E300E9}"/>
                </a:ext>
              </a:extLst>
            </p:cNvPr>
            <p:cNvSpPr/>
            <p:nvPr/>
          </p:nvSpPr>
          <p:spPr>
            <a:xfrm>
              <a:off x="8256024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5C4F028-DCA0-ECB3-439D-210FB82700C9}"/>
                </a:ext>
              </a:extLst>
            </p:cNvPr>
            <p:cNvSpPr/>
            <p:nvPr/>
          </p:nvSpPr>
          <p:spPr>
            <a:xfrm>
              <a:off x="8976032" y="1268976"/>
              <a:ext cx="630007" cy="6300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E04EEE4-1D4D-47E8-4C21-3DE97B574618}"/>
                </a:ext>
              </a:extLst>
            </p:cNvPr>
            <p:cNvSpPr/>
            <p:nvPr/>
          </p:nvSpPr>
          <p:spPr>
            <a:xfrm>
              <a:off x="9696040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1880943-B574-3DF9-7D78-EB99FF0D4508}"/>
                </a:ext>
              </a:extLst>
            </p:cNvPr>
            <p:cNvSpPr/>
            <p:nvPr/>
          </p:nvSpPr>
          <p:spPr>
            <a:xfrm>
              <a:off x="7536016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95DEAC2B-A39C-5627-7679-7DE3F25A17FD}"/>
                </a:ext>
              </a:extLst>
            </p:cNvPr>
            <p:cNvSpPr/>
            <p:nvPr/>
          </p:nvSpPr>
          <p:spPr>
            <a:xfrm>
              <a:off x="8256024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CF993EA-5FC2-B908-A260-E8780B718BFF}"/>
                </a:ext>
              </a:extLst>
            </p:cNvPr>
            <p:cNvSpPr/>
            <p:nvPr/>
          </p:nvSpPr>
          <p:spPr>
            <a:xfrm>
              <a:off x="8976032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6DDEC85-9C88-D273-A694-18489BC7F811}"/>
                </a:ext>
              </a:extLst>
            </p:cNvPr>
            <p:cNvSpPr/>
            <p:nvPr/>
          </p:nvSpPr>
          <p:spPr>
            <a:xfrm>
              <a:off x="9696040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651D1DB-A2BC-14F6-EB36-9FCC0F5E1775}"/>
                </a:ext>
              </a:extLst>
            </p:cNvPr>
            <p:cNvSpPr/>
            <p:nvPr/>
          </p:nvSpPr>
          <p:spPr>
            <a:xfrm>
              <a:off x="7536016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323EA89-F2A8-FD10-1559-A65F857E955D}"/>
                </a:ext>
              </a:extLst>
            </p:cNvPr>
            <p:cNvSpPr/>
            <p:nvPr/>
          </p:nvSpPr>
          <p:spPr>
            <a:xfrm>
              <a:off x="8976032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E908E3B-4729-F672-7247-5469B7C3244A}"/>
                </a:ext>
              </a:extLst>
            </p:cNvPr>
            <p:cNvSpPr/>
            <p:nvPr/>
          </p:nvSpPr>
          <p:spPr>
            <a:xfrm>
              <a:off x="9696040" y="2708992"/>
              <a:ext cx="630007" cy="6300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F395A622-B5C8-4435-01BE-B3DDA248627C}"/>
                </a:ext>
              </a:extLst>
            </p:cNvPr>
            <p:cNvSpPr/>
            <p:nvPr/>
          </p:nvSpPr>
          <p:spPr>
            <a:xfrm>
              <a:off x="7536016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F699F6AE-AD5A-6A4C-332B-986DBCCE1495}"/>
                </a:ext>
              </a:extLst>
            </p:cNvPr>
            <p:cNvSpPr/>
            <p:nvPr/>
          </p:nvSpPr>
          <p:spPr>
            <a:xfrm>
              <a:off x="8256024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32913B1-426A-FD40-2488-0123B15351DB}"/>
                </a:ext>
              </a:extLst>
            </p:cNvPr>
            <p:cNvSpPr/>
            <p:nvPr/>
          </p:nvSpPr>
          <p:spPr>
            <a:xfrm>
              <a:off x="8976032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6849B46-1D8F-1358-984E-E4CC058883C4}"/>
                </a:ext>
              </a:extLst>
            </p:cNvPr>
            <p:cNvSpPr/>
            <p:nvPr/>
          </p:nvSpPr>
          <p:spPr>
            <a:xfrm>
              <a:off x="9696040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8B62291-18FF-246B-BD26-31E7A3749870}"/>
              </a:ext>
            </a:extLst>
          </p:cNvPr>
          <p:cNvGrpSpPr/>
          <p:nvPr/>
        </p:nvGrpSpPr>
        <p:grpSpPr>
          <a:xfrm>
            <a:off x="6906009" y="-3141073"/>
            <a:ext cx="3600040" cy="3600040"/>
            <a:chOff x="6816008" y="548968"/>
            <a:chExt cx="3600040" cy="3600040"/>
          </a:xfrm>
          <a:scene3d>
            <a:camera prst="perspectiveFront" fov="0">
              <a:rot lat="18600000" lon="2400000" rev="19620000"/>
            </a:camera>
            <a:lightRig rig="threePt" dir="t"/>
          </a:scene3d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AF28F24C-757C-73A6-F16B-1F3ABD9953F9}"/>
                    </a:ext>
                  </a:extLst>
                </p:cNvPr>
                <p:cNvSpPr/>
                <p:nvPr/>
              </p:nvSpPr>
              <p:spPr>
                <a:xfrm>
                  <a:off x="7536016" y="548968"/>
                  <a:ext cx="720008" cy="720008"/>
                </a:xfrm>
                <a:prstGeom prst="rect">
                  <a:avLst/>
                </a:prstGeom>
                <a:noFill/>
                <a:ln>
                  <a:noFill/>
                </a:ln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GB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AF28F24C-757C-73A6-F16B-1F3ABD9953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6016" y="548968"/>
                  <a:ext cx="720008" cy="72000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B1CDEF16-32A9-46EE-957E-D6752EAFD236}"/>
                    </a:ext>
                  </a:extLst>
                </p:cNvPr>
                <p:cNvSpPr/>
                <p:nvPr/>
              </p:nvSpPr>
              <p:spPr>
                <a:xfrm>
                  <a:off x="8256024" y="548968"/>
                  <a:ext cx="720008" cy="720008"/>
                </a:xfrm>
                <a:prstGeom prst="rect">
                  <a:avLst/>
                </a:prstGeom>
                <a:noFill/>
                <a:ln>
                  <a:noFill/>
                </a:ln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B1CDEF16-32A9-46EE-957E-D6752EAFD2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6024" y="548968"/>
                  <a:ext cx="720008" cy="72000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5E2312A8-8EF6-0C26-CD01-F6DB4D0807C2}"/>
                    </a:ext>
                  </a:extLst>
                </p:cNvPr>
                <p:cNvSpPr/>
                <p:nvPr/>
              </p:nvSpPr>
              <p:spPr>
                <a:xfrm>
                  <a:off x="8976032" y="548968"/>
                  <a:ext cx="720008" cy="720008"/>
                </a:xfrm>
                <a:prstGeom prst="rect">
                  <a:avLst/>
                </a:prstGeom>
                <a:noFill/>
                <a:ln>
                  <a:noFill/>
                </a:ln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5E2312A8-8EF6-0C26-CD01-F6DB4D0807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6032" y="548968"/>
                  <a:ext cx="720008" cy="72000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B81B10FD-A016-91C2-B8E5-D60866F2AF3B}"/>
                    </a:ext>
                  </a:extLst>
                </p:cNvPr>
                <p:cNvSpPr/>
                <p:nvPr/>
              </p:nvSpPr>
              <p:spPr>
                <a:xfrm>
                  <a:off x="9696040" y="548968"/>
                  <a:ext cx="720008" cy="720008"/>
                </a:xfrm>
                <a:prstGeom prst="rect">
                  <a:avLst/>
                </a:prstGeom>
                <a:noFill/>
                <a:ln>
                  <a:noFill/>
                </a:ln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B81B10FD-A016-91C2-B8E5-D60866F2AF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6040" y="548968"/>
                  <a:ext cx="720008" cy="72000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4A5AC55A-CBB5-A2F2-BE67-03F737BB2A97}"/>
                    </a:ext>
                  </a:extLst>
                </p:cNvPr>
                <p:cNvSpPr/>
                <p:nvPr/>
              </p:nvSpPr>
              <p:spPr>
                <a:xfrm>
                  <a:off x="6816008" y="1268976"/>
                  <a:ext cx="720008" cy="720008"/>
                </a:xfrm>
                <a:prstGeom prst="rect">
                  <a:avLst/>
                </a:prstGeom>
                <a:noFill/>
                <a:ln>
                  <a:noFill/>
                </a:ln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GB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4A5AC55A-CBB5-A2F2-BE67-03F737BB2A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008" y="1268976"/>
                  <a:ext cx="720008" cy="72000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D514C436-2EB9-DA0A-7EE2-F88AC638F3FA}"/>
                    </a:ext>
                  </a:extLst>
                </p:cNvPr>
                <p:cNvSpPr/>
                <p:nvPr/>
              </p:nvSpPr>
              <p:spPr>
                <a:xfrm>
                  <a:off x="6816008" y="1988984"/>
                  <a:ext cx="720008" cy="720008"/>
                </a:xfrm>
                <a:prstGeom prst="rect">
                  <a:avLst/>
                </a:prstGeom>
                <a:noFill/>
                <a:ln>
                  <a:noFill/>
                </a:ln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D514C436-2EB9-DA0A-7EE2-F88AC638F3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008" y="1988984"/>
                  <a:ext cx="720008" cy="72000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3CD0763B-1B52-9A69-AA66-A5489462E0D0}"/>
                    </a:ext>
                  </a:extLst>
                </p:cNvPr>
                <p:cNvSpPr/>
                <p:nvPr/>
              </p:nvSpPr>
              <p:spPr>
                <a:xfrm>
                  <a:off x="6816008" y="2708992"/>
                  <a:ext cx="720008" cy="720008"/>
                </a:xfrm>
                <a:prstGeom prst="rect">
                  <a:avLst/>
                </a:prstGeom>
                <a:noFill/>
                <a:ln>
                  <a:noFill/>
                </a:ln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3CD0763B-1B52-9A69-AA66-A5489462E0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008" y="2708992"/>
                  <a:ext cx="720008" cy="72000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04877F4F-7D4D-7636-02BE-85BCA2057A18}"/>
                    </a:ext>
                  </a:extLst>
                </p:cNvPr>
                <p:cNvSpPr/>
                <p:nvPr/>
              </p:nvSpPr>
              <p:spPr>
                <a:xfrm>
                  <a:off x="6816008" y="3429000"/>
                  <a:ext cx="720008" cy="720008"/>
                </a:xfrm>
                <a:prstGeom prst="rect">
                  <a:avLst/>
                </a:prstGeom>
                <a:noFill/>
                <a:ln>
                  <a:noFill/>
                </a:ln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04877F4F-7D4D-7636-02BE-85BCA2057A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008" y="3429000"/>
                  <a:ext cx="720008" cy="72000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3F41C21-61D9-542D-2073-908A36D9E728}"/>
                </a:ext>
              </a:extLst>
            </p:cNvPr>
            <p:cNvSpPr/>
            <p:nvPr/>
          </p:nvSpPr>
          <p:spPr>
            <a:xfrm>
              <a:off x="7536016" y="1268976"/>
              <a:ext cx="630007" cy="6300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84C85B3-CE8F-7ED3-E4A8-F03509089556}"/>
                </a:ext>
              </a:extLst>
            </p:cNvPr>
            <p:cNvSpPr/>
            <p:nvPr/>
          </p:nvSpPr>
          <p:spPr>
            <a:xfrm>
              <a:off x="8256024" y="2708992"/>
              <a:ext cx="630007" cy="6300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D42200D7-C304-2134-54C5-EB098F9C0D64}"/>
                </a:ext>
              </a:extLst>
            </p:cNvPr>
            <p:cNvSpPr/>
            <p:nvPr/>
          </p:nvSpPr>
          <p:spPr>
            <a:xfrm>
              <a:off x="8256024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C18BFF91-936B-F02F-C285-6E57773EE350}"/>
                </a:ext>
              </a:extLst>
            </p:cNvPr>
            <p:cNvSpPr/>
            <p:nvPr/>
          </p:nvSpPr>
          <p:spPr>
            <a:xfrm>
              <a:off x="8976032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941E672B-E986-FBA8-6108-89CE90EDEE2E}"/>
                </a:ext>
              </a:extLst>
            </p:cNvPr>
            <p:cNvSpPr/>
            <p:nvPr/>
          </p:nvSpPr>
          <p:spPr>
            <a:xfrm>
              <a:off x="9696040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35BBC0E-AD01-7993-71FF-1856EFFF78B0}"/>
                </a:ext>
              </a:extLst>
            </p:cNvPr>
            <p:cNvSpPr/>
            <p:nvPr/>
          </p:nvSpPr>
          <p:spPr>
            <a:xfrm>
              <a:off x="7536016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1C71C845-D81A-904D-D476-7C7EBD899206}"/>
                </a:ext>
              </a:extLst>
            </p:cNvPr>
            <p:cNvSpPr/>
            <p:nvPr/>
          </p:nvSpPr>
          <p:spPr>
            <a:xfrm>
              <a:off x="8256024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CF220DBD-2D42-16BF-797B-DE54DE3560A0}"/>
                </a:ext>
              </a:extLst>
            </p:cNvPr>
            <p:cNvSpPr/>
            <p:nvPr/>
          </p:nvSpPr>
          <p:spPr>
            <a:xfrm>
              <a:off x="8976032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A0D22638-D335-555E-ADE4-E3037C816A8E}"/>
                </a:ext>
              </a:extLst>
            </p:cNvPr>
            <p:cNvSpPr/>
            <p:nvPr/>
          </p:nvSpPr>
          <p:spPr>
            <a:xfrm>
              <a:off x="9696040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95151ADF-DDA9-EB67-3BE2-6FA2309E247F}"/>
                </a:ext>
              </a:extLst>
            </p:cNvPr>
            <p:cNvSpPr/>
            <p:nvPr/>
          </p:nvSpPr>
          <p:spPr>
            <a:xfrm>
              <a:off x="7536016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7710CEDF-79B2-B6A0-7538-00AC1AD1171F}"/>
                </a:ext>
              </a:extLst>
            </p:cNvPr>
            <p:cNvSpPr/>
            <p:nvPr/>
          </p:nvSpPr>
          <p:spPr>
            <a:xfrm>
              <a:off x="8976032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CDB603ED-B043-C7BE-1D71-10C01F1C7D6E}"/>
                </a:ext>
              </a:extLst>
            </p:cNvPr>
            <p:cNvSpPr/>
            <p:nvPr/>
          </p:nvSpPr>
          <p:spPr>
            <a:xfrm>
              <a:off x="9696040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80F9C8C3-4775-2CA1-71B8-74943AFF1908}"/>
                </a:ext>
              </a:extLst>
            </p:cNvPr>
            <p:cNvSpPr/>
            <p:nvPr/>
          </p:nvSpPr>
          <p:spPr>
            <a:xfrm>
              <a:off x="7536016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5C53ED87-D1F3-3644-7BCD-64AA9AA307F6}"/>
                </a:ext>
              </a:extLst>
            </p:cNvPr>
            <p:cNvSpPr/>
            <p:nvPr/>
          </p:nvSpPr>
          <p:spPr>
            <a:xfrm>
              <a:off x="8256024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A5BC2C60-8F04-2B77-1C11-4B7899690DE5}"/>
                </a:ext>
              </a:extLst>
            </p:cNvPr>
            <p:cNvSpPr/>
            <p:nvPr/>
          </p:nvSpPr>
          <p:spPr>
            <a:xfrm>
              <a:off x="8976032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8B6AFE78-DA12-D6E7-790D-81800488F5AC}"/>
                </a:ext>
              </a:extLst>
            </p:cNvPr>
            <p:cNvSpPr/>
            <p:nvPr/>
          </p:nvSpPr>
          <p:spPr>
            <a:xfrm>
              <a:off x="9696040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3883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D5951-8EA4-6EEE-0F60-B6CCED1FE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E9860D-FE9F-4760-639E-9547B0AED621}"/>
                  </a:ext>
                </a:extLst>
              </p:cNvPr>
              <p:cNvSpPr txBox="1"/>
              <p:nvPr/>
            </p:nvSpPr>
            <p:spPr>
              <a:xfrm>
                <a:off x="1055943" y="908972"/>
                <a:ext cx="5040057" cy="1711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3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3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GB" sz="3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GB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sz="36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sz="36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GB" sz="36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GB" sz="3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GB" sz="3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GB" sz="36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E9860D-FE9F-4760-639E-9547B0AED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43" y="908972"/>
                <a:ext cx="5040057" cy="17113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F153CE-00E9-A542-C46E-C42B8C3DE6EA}"/>
                  </a:ext>
                </a:extLst>
              </p:cNvPr>
              <p:cNvSpPr txBox="1"/>
              <p:nvPr/>
            </p:nvSpPr>
            <p:spPr>
              <a:xfrm>
                <a:off x="515938" y="3248998"/>
                <a:ext cx="5850065" cy="2270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F153CE-00E9-A542-C46E-C42B8C3DE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38" y="3248998"/>
                <a:ext cx="5850065" cy="22700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295A43-6D77-1B32-4D1F-1069B43469AC}"/>
                  </a:ext>
                </a:extLst>
              </p:cNvPr>
              <p:cNvSpPr txBox="1"/>
              <p:nvPr/>
            </p:nvSpPr>
            <p:spPr>
              <a:xfrm>
                <a:off x="2765963" y="2618991"/>
                <a:ext cx="9900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295A43-6D77-1B32-4D1F-1069B4346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963" y="2618991"/>
                <a:ext cx="990011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018E583-2FC4-0EE1-497A-C0F593002366}"/>
                  </a:ext>
                </a:extLst>
              </p:cNvPr>
              <p:cNvSpPr/>
              <p:nvPr/>
            </p:nvSpPr>
            <p:spPr>
              <a:xfrm>
                <a:off x="10866053" y="1358977"/>
                <a:ext cx="720008" cy="7200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018E583-2FC4-0EE1-497A-C0F593002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6053" y="1358977"/>
                <a:ext cx="720008" cy="720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887E46E-C1C1-351F-2C46-839196614F50}"/>
                  </a:ext>
                </a:extLst>
              </p:cNvPr>
              <p:cNvSpPr/>
              <p:nvPr/>
            </p:nvSpPr>
            <p:spPr>
              <a:xfrm>
                <a:off x="10866053" y="2618991"/>
                <a:ext cx="720008" cy="7200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887E46E-C1C1-351F-2C46-839196614F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6053" y="2618991"/>
                <a:ext cx="720008" cy="720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541EF3C-DD27-129B-8CB2-D77AAB8E2054}"/>
                  </a:ext>
                </a:extLst>
              </p:cNvPr>
              <p:cNvSpPr/>
              <p:nvPr/>
            </p:nvSpPr>
            <p:spPr>
              <a:xfrm>
                <a:off x="10866053" y="3879005"/>
                <a:ext cx="720008" cy="7200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541EF3C-DD27-129B-8CB2-D77AAB8E2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6053" y="3879005"/>
                <a:ext cx="720008" cy="720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6133492-4C48-84A4-D190-713B8FB7A11F}"/>
                  </a:ext>
                </a:extLst>
              </p:cNvPr>
              <p:cNvSpPr/>
              <p:nvPr/>
            </p:nvSpPr>
            <p:spPr>
              <a:xfrm>
                <a:off x="10866053" y="5139019"/>
                <a:ext cx="720008" cy="7200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6133492-4C48-84A4-D190-713B8FB7A1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6053" y="5139019"/>
                <a:ext cx="720008" cy="720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996371D5-7C05-12B4-A957-A1F8B96EF001}"/>
              </a:ext>
            </a:extLst>
          </p:cNvPr>
          <p:cNvGrpSpPr/>
          <p:nvPr/>
        </p:nvGrpSpPr>
        <p:grpSpPr>
          <a:xfrm>
            <a:off x="6906009" y="3519001"/>
            <a:ext cx="3600040" cy="3600040"/>
            <a:chOff x="6816008" y="548968"/>
            <a:chExt cx="3600040" cy="3600040"/>
          </a:xfrm>
          <a:scene3d>
            <a:camera prst="perspectiveFront" fov="0">
              <a:rot lat="18600000" lon="2400000" rev="19620000"/>
            </a:camera>
            <a:lightRig rig="threePt" dir="t"/>
          </a:scene3d>
        </p:grpSpPr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4F2A72F2-FFC3-1C21-47D4-5D04D5CDC1E0}"/>
                </a:ext>
              </a:extLst>
            </p:cNvPr>
            <p:cNvSpPr/>
            <p:nvPr/>
          </p:nvSpPr>
          <p:spPr>
            <a:xfrm>
              <a:off x="7536016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57111EDF-9C90-9EF9-5C65-C96D3B225E99}"/>
                </a:ext>
              </a:extLst>
            </p:cNvPr>
            <p:cNvSpPr/>
            <p:nvPr/>
          </p:nvSpPr>
          <p:spPr>
            <a:xfrm>
              <a:off x="8256024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23B5645E-C2FC-8384-D8EF-779ABFDF0F58}"/>
                </a:ext>
              </a:extLst>
            </p:cNvPr>
            <p:cNvSpPr/>
            <p:nvPr/>
          </p:nvSpPr>
          <p:spPr>
            <a:xfrm>
              <a:off x="8976032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151D5E27-671C-1915-8424-9D4CA96D200C}"/>
                </a:ext>
              </a:extLst>
            </p:cNvPr>
            <p:cNvSpPr/>
            <p:nvPr/>
          </p:nvSpPr>
          <p:spPr>
            <a:xfrm>
              <a:off x="9696040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E362521B-96CA-16E6-3A43-3429839E347F}"/>
                </a:ext>
              </a:extLst>
            </p:cNvPr>
            <p:cNvSpPr/>
            <p:nvPr/>
          </p:nvSpPr>
          <p:spPr>
            <a:xfrm>
              <a:off x="6816008" y="1268976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9C6D6565-3ABF-DA69-CD85-953774C6B757}"/>
                </a:ext>
              </a:extLst>
            </p:cNvPr>
            <p:cNvSpPr/>
            <p:nvPr/>
          </p:nvSpPr>
          <p:spPr>
            <a:xfrm>
              <a:off x="6816008" y="1988984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155B7865-9FF3-D28F-14D8-8A92A2AB1E3F}"/>
                </a:ext>
              </a:extLst>
            </p:cNvPr>
            <p:cNvSpPr/>
            <p:nvPr/>
          </p:nvSpPr>
          <p:spPr>
            <a:xfrm>
              <a:off x="6816008" y="2708992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C7AD45D8-5922-8FD7-4F7A-1021895DDF98}"/>
                </a:ext>
              </a:extLst>
            </p:cNvPr>
            <p:cNvSpPr/>
            <p:nvPr/>
          </p:nvSpPr>
          <p:spPr>
            <a:xfrm>
              <a:off x="6816008" y="3429000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CCB17E15-075D-8668-03F7-5D80CB5FA0DF}"/>
                </a:ext>
              </a:extLst>
            </p:cNvPr>
            <p:cNvSpPr/>
            <p:nvPr/>
          </p:nvSpPr>
          <p:spPr>
            <a:xfrm>
              <a:off x="7536016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66220F0C-C3A6-47D0-D4E2-51A369ADEDB2}"/>
                </a:ext>
              </a:extLst>
            </p:cNvPr>
            <p:cNvSpPr/>
            <p:nvPr/>
          </p:nvSpPr>
          <p:spPr>
            <a:xfrm>
              <a:off x="8256024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994DF7ED-E861-2DCA-4971-0151101D2C8F}"/>
                </a:ext>
              </a:extLst>
            </p:cNvPr>
            <p:cNvSpPr/>
            <p:nvPr/>
          </p:nvSpPr>
          <p:spPr>
            <a:xfrm>
              <a:off x="8256024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BDDC2EC1-45BF-768D-530D-B760F52B6E88}"/>
                </a:ext>
              </a:extLst>
            </p:cNvPr>
            <p:cNvSpPr/>
            <p:nvPr/>
          </p:nvSpPr>
          <p:spPr>
            <a:xfrm>
              <a:off x="8976032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39DA2D84-631C-1618-EBAD-CCF2253C5BD7}"/>
                </a:ext>
              </a:extLst>
            </p:cNvPr>
            <p:cNvSpPr/>
            <p:nvPr/>
          </p:nvSpPr>
          <p:spPr>
            <a:xfrm>
              <a:off x="9696040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E7AF993C-5153-F99F-7339-C2ACB3EAAD46}"/>
                </a:ext>
              </a:extLst>
            </p:cNvPr>
            <p:cNvSpPr/>
            <p:nvPr/>
          </p:nvSpPr>
          <p:spPr>
            <a:xfrm>
              <a:off x="7536016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D8D8C560-F124-47D3-3412-966BC03A98EF}"/>
                </a:ext>
              </a:extLst>
            </p:cNvPr>
            <p:cNvSpPr/>
            <p:nvPr/>
          </p:nvSpPr>
          <p:spPr>
            <a:xfrm>
              <a:off x="8256024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8C28ADE3-0550-5DE7-FCC6-2697274C76BF}"/>
                </a:ext>
              </a:extLst>
            </p:cNvPr>
            <p:cNvSpPr/>
            <p:nvPr/>
          </p:nvSpPr>
          <p:spPr>
            <a:xfrm>
              <a:off x="8976032" y="1988984"/>
              <a:ext cx="630007" cy="6300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B0D60CC6-604A-A523-D89B-AFADB5223B24}"/>
                </a:ext>
              </a:extLst>
            </p:cNvPr>
            <p:cNvSpPr/>
            <p:nvPr/>
          </p:nvSpPr>
          <p:spPr>
            <a:xfrm>
              <a:off x="9696040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C77F3B65-BB88-4A7B-072F-710E242EF0E5}"/>
                </a:ext>
              </a:extLst>
            </p:cNvPr>
            <p:cNvSpPr/>
            <p:nvPr/>
          </p:nvSpPr>
          <p:spPr>
            <a:xfrm>
              <a:off x="7536016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382EC58A-E003-0CE5-D28B-4B79408C0054}"/>
                </a:ext>
              </a:extLst>
            </p:cNvPr>
            <p:cNvSpPr/>
            <p:nvPr/>
          </p:nvSpPr>
          <p:spPr>
            <a:xfrm>
              <a:off x="8976032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205746F8-9A06-B2B9-4E2C-66348DEB36B6}"/>
                </a:ext>
              </a:extLst>
            </p:cNvPr>
            <p:cNvSpPr/>
            <p:nvPr/>
          </p:nvSpPr>
          <p:spPr>
            <a:xfrm>
              <a:off x="9696040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029BED8B-6985-4C76-3729-357FB9801DFA}"/>
                </a:ext>
              </a:extLst>
            </p:cNvPr>
            <p:cNvSpPr/>
            <p:nvPr/>
          </p:nvSpPr>
          <p:spPr>
            <a:xfrm>
              <a:off x="7536016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45164623-95FA-542D-BDFB-DB3F3B460F0E}"/>
                </a:ext>
              </a:extLst>
            </p:cNvPr>
            <p:cNvSpPr/>
            <p:nvPr/>
          </p:nvSpPr>
          <p:spPr>
            <a:xfrm>
              <a:off x="8256024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D580195E-3ECC-B3D5-94D0-589CCCEFD296}"/>
                </a:ext>
              </a:extLst>
            </p:cNvPr>
            <p:cNvSpPr/>
            <p:nvPr/>
          </p:nvSpPr>
          <p:spPr>
            <a:xfrm>
              <a:off x="8976032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C1EC61E7-5A06-C402-A85D-38563F398729}"/>
                </a:ext>
              </a:extLst>
            </p:cNvPr>
            <p:cNvSpPr/>
            <p:nvPr/>
          </p:nvSpPr>
          <p:spPr>
            <a:xfrm>
              <a:off x="9696040" y="3429000"/>
              <a:ext cx="630007" cy="6300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1846892-4ECD-6041-EA2F-D3AE6A561CF7}"/>
              </a:ext>
            </a:extLst>
          </p:cNvPr>
          <p:cNvGrpSpPr/>
          <p:nvPr/>
        </p:nvGrpSpPr>
        <p:grpSpPr>
          <a:xfrm>
            <a:off x="6906009" y="2258987"/>
            <a:ext cx="3600040" cy="3600040"/>
            <a:chOff x="6816008" y="548968"/>
            <a:chExt cx="3600040" cy="3600040"/>
          </a:xfrm>
          <a:scene3d>
            <a:camera prst="perspectiveFront" fov="0">
              <a:rot lat="18600000" lon="2400000" rev="19620000"/>
            </a:camera>
            <a:lightRig rig="threePt" dir="t"/>
          </a:scene3d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B5E68E9E-6115-C738-610A-AEB34F12C0E3}"/>
                </a:ext>
              </a:extLst>
            </p:cNvPr>
            <p:cNvSpPr/>
            <p:nvPr/>
          </p:nvSpPr>
          <p:spPr>
            <a:xfrm>
              <a:off x="7536016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66EFFF7C-2AED-0E07-5D38-5A108F7017AC}"/>
                </a:ext>
              </a:extLst>
            </p:cNvPr>
            <p:cNvSpPr/>
            <p:nvPr/>
          </p:nvSpPr>
          <p:spPr>
            <a:xfrm>
              <a:off x="8256024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E070ED8B-72C3-30A7-A525-964859067236}"/>
                </a:ext>
              </a:extLst>
            </p:cNvPr>
            <p:cNvSpPr/>
            <p:nvPr/>
          </p:nvSpPr>
          <p:spPr>
            <a:xfrm>
              <a:off x="8976032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9F90D6CD-7366-BD42-534B-233196007CBD}"/>
                </a:ext>
              </a:extLst>
            </p:cNvPr>
            <p:cNvSpPr/>
            <p:nvPr/>
          </p:nvSpPr>
          <p:spPr>
            <a:xfrm>
              <a:off x="9696040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976EC5D6-18FF-5D92-E292-E768E6823D9A}"/>
                </a:ext>
              </a:extLst>
            </p:cNvPr>
            <p:cNvSpPr/>
            <p:nvPr/>
          </p:nvSpPr>
          <p:spPr>
            <a:xfrm>
              <a:off x="6816008" y="1268976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CB4D9A26-65DB-2EB1-98D5-1D1FFB5320BE}"/>
                </a:ext>
              </a:extLst>
            </p:cNvPr>
            <p:cNvSpPr/>
            <p:nvPr/>
          </p:nvSpPr>
          <p:spPr>
            <a:xfrm>
              <a:off x="6816008" y="1988984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86B9EE2E-F50D-753A-FECD-DBD4774D809C}"/>
                </a:ext>
              </a:extLst>
            </p:cNvPr>
            <p:cNvSpPr/>
            <p:nvPr/>
          </p:nvSpPr>
          <p:spPr>
            <a:xfrm>
              <a:off x="6816008" y="2708992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79939784-3F2D-3725-F1FD-7CFA01CBB135}"/>
                </a:ext>
              </a:extLst>
            </p:cNvPr>
            <p:cNvSpPr/>
            <p:nvPr/>
          </p:nvSpPr>
          <p:spPr>
            <a:xfrm>
              <a:off x="6816008" y="3429000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9A3016D3-16C4-38C6-B4BE-FA273B856124}"/>
                </a:ext>
              </a:extLst>
            </p:cNvPr>
            <p:cNvSpPr/>
            <p:nvPr/>
          </p:nvSpPr>
          <p:spPr>
            <a:xfrm>
              <a:off x="7536016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8673F125-8CA2-190D-B92E-8B7C2A99FA41}"/>
                </a:ext>
              </a:extLst>
            </p:cNvPr>
            <p:cNvSpPr/>
            <p:nvPr/>
          </p:nvSpPr>
          <p:spPr>
            <a:xfrm>
              <a:off x="8256024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FDB0CDE9-9B6A-0DEC-3E46-B9C137D6B702}"/>
                </a:ext>
              </a:extLst>
            </p:cNvPr>
            <p:cNvSpPr/>
            <p:nvPr/>
          </p:nvSpPr>
          <p:spPr>
            <a:xfrm>
              <a:off x="8256024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D90615D6-D455-84D6-FB24-607BEA8C18E7}"/>
                </a:ext>
              </a:extLst>
            </p:cNvPr>
            <p:cNvSpPr/>
            <p:nvPr/>
          </p:nvSpPr>
          <p:spPr>
            <a:xfrm>
              <a:off x="8976032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85C1C4DD-38E8-6E98-63DB-ADD12D9BDA2B}"/>
                </a:ext>
              </a:extLst>
            </p:cNvPr>
            <p:cNvSpPr/>
            <p:nvPr/>
          </p:nvSpPr>
          <p:spPr>
            <a:xfrm>
              <a:off x="9696040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F2F751BC-B555-2463-8AE7-D0AD700A1D45}"/>
                </a:ext>
              </a:extLst>
            </p:cNvPr>
            <p:cNvSpPr/>
            <p:nvPr/>
          </p:nvSpPr>
          <p:spPr>
            <a:xfrm>
              <a:off x="7536016" y="1988984"/>
              <a:ext cx="630007" cy="6300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FA87DA76-E218-D8AF-AD95-134E38C014EA}"/>
                </a:ext>
              </a:extLst>
            </p:cNvPr>
            <p:cNvSpPr/>
            <p:nvPr/>
          </p:nvSpPr>
          <p:spPr>
            <a:xfrm>
              <a:off x="8256024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902CDC2A-6DCF-A99B-A895-7FE3641234DA}"/>
                </a:ext>
              </a:extLst>
            </p:cNvPr>
            <p:cNvSpPr/>
            <p:nvPr/>
          </p:nvSpPr>
          <p:spPr>
            <a:xfrm>
              <a:off x="8976032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DF74C52E-3496-035F-70CE-5820733701EE}"/>
                </a:ext>
              </a:extLst>
            </p:cNvPr>
            <p:cNvSpPr/>
            <p:nvPr/>
          </p:nvSpPr>
          <p:spPr>
            <a:xfrm>
              <a:off x="9696040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CDA0EBEB-9823-623B-08B2-C14D00008A2D}"/>
                </a:ext>
              </a:extLst>
            </p:cNvPr>
            <p:cNvSpPr/>
            <p:nvPr/>
          </p:nvSpPr>
          <p:spPr>
            <a:xfrm>
              <a:off x="7536016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627EE873-8BA7-7D8E-1E19-8B96C2F91EE2}"/>
                </a:ext>
              </a:extLst>
            </p:cNvPr>
            <p:cNvSpPr/>
            <p:nvPr/>
          </p:nvSpPr>
          <p:spPr>
            <a:xfrm>
              <a:off x="8976032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41489DCC-F990-F0E9-FB8A-0CCDD1A2385F}"/>
                </a:ext>
              </a:extLst>
            </p:cNvPr>
            <p:cNvSpPr/>
            <p:nvPr/>
          </p:nvSpPr>
          <p:spPr>
            <a:xfrm>
              <a:off x="9696040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45EF180D-E32A-A54C-8145-DB23F100E474}"/>
                </a:ext>
              </a:extLst>
            </p:cNvPr>
            <p:cNvSpPr/>
            <p:nvPr/>
          </p:nvSpPr>
          <p:spPr>
            <a:xfrm>
              <a:off x="7536016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BDDE71F0-66E4-8530-D32D-ADCF940BA904}"/>
                </a:ext>
              </a:extLst>
            </p:cNvPr>
            <p:cNvSpPr/>
            <p:nvPr/>
          </p:nvSpPr>
          <p:spPr>
            <a:xfrm>
              <a:off x="8256024" y="3429000"/>
              <a:ext cx="630007" cy="6300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1B96E341-4256-9525-F00A-9913AC312752}"/>
                </a:ext>
              </a:extLst>
            </p:cNvPr>
            <p:cNvSpPr/>
            <p:nvPr/>
          </p:nvSpPr>
          <p:spPr>
            <a:xfrm>
              <a:off x="8976032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058EB013-EE11-32CE-98CC-3AF105141330}"/>
                </a:ext>
              </a:extLst>
            </p:cNvPr>
            <p:cNvSpPr/>
            <p:nvPr/>
          </p:nvSpPr>
          <p:spPr>
            <a:xfrm>
              <a:off x="9696040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8E615D60-FDE0-6EFF-06E3-B94793514DFB}"/>
              </a:ext>
            </a:extLst>
          </p:cNvPr>
          <p:cNvGrpSpPr/>
          <p:nvPr/>
        </p:nvGrpSpPr>
        <p:grpSpPr>
          <a:xfrm>
            <a:off x="6906009" y="998973"/>
            <a:ext cx="3600040" cy="3600040"/>
            <a:chOff x="6816008" y="548968"/>
            <a:chExt cx="3600040" cy="3600040"/>
          </a:xfrm>
          <a:scene3d>
            <a:camera prst="perspectiveFront" fov="0">
              <a:rot lat="18600000" lon="2400000" rev="19620000"/>
            </a:camera>
            <a:lightRig rig="threePt" dir="t"/>
          </a:scene3d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9DE5CD94-656F-F538-6465-99EA87428980}"/>
                </a:ext>
              </a:extLst>
            </p:cNvPr>
            <p:cNvSpPr/>
            <p:nvPr/>
          </p:nvSpPr>
          <p:spPr>
            <a:xfrm>
              <a:off x="7536016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A4095BE-2E76-259C-D8AC-32AA2C3A5176}"/>
                </a:ext>
              </a:extLst>
            </p:cNvPr>
            <p:cNvSpPr/>
            <p:nvPr/>
          </p:nvSpPr>
          <p:spPr>
            <a:xfrm>
              <a:off x="8256024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C5F18798-A24C-45F8-5BEF-596268FE030E}"/>
                </a:ext>
              </a:extLst>
            </p:cNvPr>
            <p:cNvSpPr/>
            <p:nvPr/>
          </p:nvSpPr>
          <p:spPr>
            <a:xfrm>
              <a:off x="8976032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B08DE6D0-A9FA-6A9E-A05E-31323E91A59E}"/>
                </a:ext>
              </a:extLst>
            </p:cNvPr>
            <p:cNvSpPr/>
            <p:nvPr/>
          </p:nvSpPr>
          <p:spPr>
            <a:xfrm>
              <a:off x="9696040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85DE9F66-1BB1-638D-9BE5-0A5D98EBA5DE}"/>
                </a:ext>
              </a:extLst>
            </p:cNvPr>
            <p:cNvSpPr/>
            <p:nvPr/>
          </p:nvSpPr>
          <p:spPr>
            <a:xfrm>
              <a:off x="6816008" y="1268976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C7196126-AF2F-DD57-9D2A-112A7EC5214A}"/>
                </a:ext>
              </a:extLst>
            </p:cNvPr>
            <p:cNvSpPr/>
            <p:nvPr/>
          </p:nvSpPr>
          <p:spPr>
            <a:xfrm>
              <a:off x="6816008" y="1988984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2924725D-F43C-51E3-894A-E505D794B453}"/>
                </a:ext>
              </a:extLst>
            </p:cNvPr>
            <p:cNvSpPr/>
            <p:nvPr/>
          </p:nvSpPr>
          <p:spPr>
            <a:xfrm>
              <a:off x="6816008" y="2708992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EE77255D-0253-3399-D4AA-7D73E064300E}"/>
                </a:ext>
              </a:extLst>
            </p:cNvPr>
            <p:cNvSpPr/>
            <p:nvPr/>
          </p:nvSpPr>
          <p:spPr>
            <a:xfrm>
              <a:off x="6816008" y="3429000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AACB2331-0E49-51E7-E54F-5A5AB864C009}"/>
                </a:ext>
              </a:extLst>
            </p:cNvPr>
            <p:cNvSpPr/>
            <p:nvPr/>
          </p:nvSpPr>
          <p:spPr>
            <a:xfrm>
              <a:off x="7536016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4A56242A-F3A5-479C-A30C-668DB474FB2E}"/>
                </a:ext>
              </a:extLst>
            </p:cNvPr>
            <p:cNvSpPr/>
            <p:nvPr/>
          </p:nvSpPr>
          <p:spPr>
            <a:xfrm>
              <a:off x="8256024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53603EAC-9550-97C1-65F3-C25C531DA22B}"/>
                </a:ext>
              </a:extLst>
            </p:cNvPr>
            <p:cNvSpPr/>
            <p:nvPr/>
          </p:nvSpPr>
          <p:spPr>
            <a:xfrm>
              <a:off x="8256024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721EBE2D-4561-6578-CD0F-2024AD54A09B}"/>
                </a:ext>
              </a:extLst>
            </p:cNvPr>
            <p:cNvSpPr/>
            <p:nvPr/>
          </p:nvSpPr>
          <p:spPr>
            <a:xfrm>
              <a:off x="8976032" y="1268976"/>
              <a:ext cx="630007" cy="6300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C7096E2E-37A8-3428-72F5-9C79777B3C07}"/>
                </a:ext>
              </a:extLst>
            </p:cNvPr>
            <p:cNvSpPr/>
            <p:nvPr/>
          </p:nvSpPr>
          <p:spPr>
            <a:xfrm>
              <a:off x="9696040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752826B9-67D8-1609-34E5-CB18C17F3406}"/>
                </a:ext>
              </a:extLst>
            </p:cNvPr>
            <p:cNvSpPr/>
            <p:nvPr/>
          </p:nvSpPr>
          <p:spPr>
            <a:xfrm>
              <a:off x="7536016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B31E512C-3C2C-2BF2-227C-3391538B9D9A}"/>
                </a:ext>
              </a:extLst>
            </p:cNvPr>
            <p:cNvSpPr/>
            <p:nvPr/>
          </p:nvSpPr>
          <p:spPr>
            <a:xfrm>
              <a:off x="8256024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3B81DC6-4036-B75D-6D63-6EB650A7C502}"/>
                </a:ext>
              </a:extLst>
            </p:cNvPr>
            <p:cNvSpPr/>
            <p:nvPr/>
          </p:nvSpPr>
          <p:spPr>
            <a:xfrm>
              <a:off x="8976032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D39F7773-06E7-159D-6A53-79F6A6C8CAEB}"/>
                </a:ext>
              </a:extLst>
            </p:cNvPr>
            <p:cNvSpPr/>
            <p:nvPr/>
          </p:nvSpPr>
          <p:spPr>
            <a:xfrm>
              <a:off x="9696040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1738834F-BAA2-B207-F412-9793EC849CF6}"/>
                </a:ext>
              </a:extLst>
            </p:cNvPr>
            <p:cNvSpPr/>
            <p:nvPr/>
          </p:nvSpPr>
          <p:spPr>
            <a:xfrm>
              <a:off x="7536016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A2DD41A1-C7F8-B14D-99C3-5E57A105DE75}"/>
                </a:ext>
              </a:extLst>
            </p:cNvPr>
            <p:cNvSpPr/>
            <p:nvPr/>
          </p:nvSpPr>
          <p:spPr>
            <a:xfrm>
              <a:off x="8976032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F00E08F4-E41C-6261-A70D-2B3C077B689E}"/>
                </a:ext>
              </a:extLst>
            </p:cNvPr>
            <p:cNvSpPr/>
            <p:nvPr/>
          </p:nvSpPr>
          <p:spPr>
            <a:xfrm>
              <a:off x="9696040" y="2708992"/>
              <a:ext cx="630007" cy="6300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22F4273-387E-26A9-F6E3-0C55ECBC989A}"/>
                </a:ext>
              </a:extLst>
            </p:cNvPr>
            <p:cNvSpPr/>
            <p:nvPr/>
          </p:nvSpPr>
          <p:spPr>
            <a:xfrm>
              <a:off x="7536016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EDC0C29E-9BEA-6B99-49F5-5E04DD34585B}"/>
                </a:ext>
              </a:extLst>
            </p:cNvPr>
            <p:cNvSpPr/>
            <p:nvPr/>
          </p:nvSpPr>
          <p:spPr>
            <a:xfrm>
              <a:off x="8256024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996CB0AD-6154-4921-8C8D-00BFA31F7EAE}"/>
                </a:ext>
              </a:extLst>
            </p:cNvPr>
            <p:cNvSpPr/>
            <p:nvPr/>
          </p:nvSpPr>
          <p:spPr>
            <a:xfrm>
              <a:off x="8976032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5BB32DDC-DBFE-4DB5-3BBD-87E77793E3F0}"/>
                </a:ext>
              </a:extLst>
            </p:cNvPr>
            <p:cNvSpPr/>
            <p:nvPr/>
          </p:nvSpPr>
          <p:spPr>
            <a:xfrm>
              <a:off x="9696040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C255518-E52E-5A90-9E22-28ED94D3C780}"/>
              </a:ext>
            </a:extLst>
          </p:cNvPr>
          <p:cNvGrpSpPr/>
          <p:nvPr/>
        </p:nvGrpSpPr>
        <p:grpSpPr>
          <a:xfrm>
            <a:off x="6906009" y="-261041"/>
            <a:ext cx="3600040" cy="3600040"/>
            <a:chOff x="6816008" y="548968"/>
            <a:chExt cx="3600040" cy="3600040"/>
          </a:xfrm>
          <a:scene3d>
            <a:camera prst="perspectiveFront" fov="0">
              <a:rot lat="18600000" lon="2400000" rev="19620000"/>
            </a:camera>
            <a:lightRig rig="threePt" dir="t"/>
          </a:scene3d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8C8CEA7-0AB4-856E-5474-A16923802299}"/>
                    </a:ext>
                  </a:extLst>
                </p:cNvPr>
                <p:cNvSpPr/>
                <p:nvPr/>
              </p:nvSpPr>
              <p:spPr>
                <a:xfrm>
                  <a:off x="7536016" y="548968"/>
                  <a:ext cx="720008" cy="720008"/>
                </a:xfrm>
                <a:prstGeom prst="rect">
                  <a:avLst/>
                </a:prstGeom>
                <a:noFill/>
                <a:ln>
                  <a:noFill/>
                </a:ln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GB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8C8CEA7-0AB4-856E-5474-A169238022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6016" y="548968"/>
                  <a:ext cx="720008" cy="72000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1031835-48E0-3F0F-2CD2-46A8DB19018E}"/>
                    </a:ext>
                  </a:extLst>
                </p:cNvPr>
                <p:cNvSpPr/>
                <p:nvPr/>
              </p:nvSpPr>
              <p:spPr>
                <a:xfrm>
                  <a:off x="8256024" y="548968"/>
                  <a:ext cx="720008" cy="720008"/>
                </a:xfrm>
                <a:prstGeom prst="rect">
                  <a:avLst/>
                </a:prstGeom>
                <a:noFill/>
                <a:ln>
                  <a:noFill/>
                </a:ln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1031835-48E0-3F0F-2CD2-46A8DB1901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6024" y="548968"/>
                  <a:ext cx="720008" cy="72000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A58103F1-DA22-8884-BB55-AFB9AD2699EA}"/>
                    </a:ext>
                  </a:extLst>
                </p:cNvPr>
                <p:cNvSpPr/>
                <p:nvPr/>
              </p:nvSpPr>
              <p:spPr>
                <a:xfrm>
                  <a:off x="8976032" y="548968"/>
                  <a:ext cx="720008" cy="720008"/>
                </a:xfrm>
                <a:prstGeom prst="rect">
                  <a:avLst/>
                </a:prstGeom>
                <a:noFill/>
                <a:ln>
                  <a:noFill/>
                </a:ln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A58103F1-DA22-8884-BB55-AFB9AD2699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6032" y="548968"/>
                  <a:ext cx="720008" cy="72000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0967341-866D-AB91-3F97-D5DA59AD95BA}"/>
                    </a:ext>
                  </a:extLst>
                </p:cNvPr>
                <p:cNvSpPr/>
                <p:nvPr/>
              </p:nvSpPr>
              <p:spPr>
                <a:xfrm>
                  <a:off x="9696040" y="548968"/>
                  <a:ext cx="720008" cy="720008"/>
                </a:xfrm>
                <a:prstGeom prst="rect">
                  <a:avLst/>
                </a:prstGeom>
                <a:noFill/>
                <a:ln>
                  <a:noFill/>
                </a:ln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0967341-866D-AB91-3F97-D5DA59AD95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6040" y="548968"/>
                  <a:ext cx="720008" cy="72000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C07236F-C45F-4DAF-E48E-9014C4690D7A}"/>
                    </a:ext>
                  </a:extLst>
                </p:cNvPr>
                <p:cNvSpPr/>
                <p:nvPr/>
              </p:nvSpPr>
              <p:spPr>
                <a:xfrm>
                  <a:off x="6816008" y="1268976"/>
                  <a:ext cx="720008" cy="720008"/>
                </a:xfrm>
                <a:prstGeom prst="rect">
                  <a:avLst/>
                </a:prstGeom>
                <a:noFill/>
                <a:ln>
                  <a:noFill/>
                </a:ln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GB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C07236F-C45F-4DAF-E48E-9014C4690D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008" y="1268976"/>
                  <a:ext cx="720008" cy="72000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2B3B275-1B2F-B88D-EF1C-5F422A4573C7}"/>
                    </a:ext>
                  </a:extLst>
                </p:cNvPr>
                <p:cNvSpPr/>
                <p:nvPr/>
              </p:nvSpPr>
              <p:spPr>
                <a:xfrm>
                  <a:off x="6816008" y="1988984"/>
                  <a:ext cx="720008" cy="720008"/>
                </a:xfrm>
                <a:prstGeom prst="rect">
                  <a:avLst/>
                </a:prstGeom>
                <a:noFill/>
                <a:ln>
                  <a:noFill/>
                </a:ln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2B3B275-1B2F-B88D-EF1C-5F422A4573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008" y="1988984"/>
                  <a:ext cx="720008" cy="72000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08C3EE8-20BE-79FA-A2F9-D7A35679A1BA}"/>
                    </a:ext>
                  </a:extLst>
                </p:cNvPr>
                <p:cNvSpPr/>
                <p:nvPr/>
              </p:nvSpPr>
              <p:spPr>
                <a:xfrm>
                  <a:off x="6816008" y="2708992"/>
                  <a:ext cx="720008" cy="720008"/>
                </a:xfrm>
                <a:prstGeom prst="rect">
                  <a:avLst/>
                </a:prstGeom>
                <a:noFill/>
                <a:ln>
                  <a:noFill/>
                </a:ln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08C3EE8-20BE-79FA-A2F9-D7A35679A1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008" y="2708992"/>
                  <a:ext cx="720008" cy="72000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2F295ABE-FD94-7F00-6368-C15F2A678118}"/>
                    </a:ext>
                  </a:extLst>
                </p:cNvPr>
                <p:cNvSpPr/>
                <p:nvPr/>
              </p:nvSpPr>
              <p:spPr>
                <a:xfrm>
                  <a:off x="6816008" y="3429000"/>
                  <a:ext cx="720008" cy="720008"/>
                </a:xfrm>
                <a:prstGeom prst="rect">
                  <a:avLst/>
                </a:prstGeom>
                <a:noFill/>
                <a:ln>
                  <a:noFill/>
                </a:ln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2F295ABE-FD94-7F00-6368-C15F2A6781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008" y="3429000"/>
                  <a:ext cx="720008" cy="72000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D2EE291-A370-9881-F4DB-5A692B4A9CFD}"/>
                </a:ext>
              </a:extLst>
            </p:cNvPr>
            <p:cNvSpPr/>
            <p:nvPr/>
          </p:nvSpPr>
          <p:spPr>
            <a:xfrm>
              <a:off x="7536016" y="1268976"/>
              <a:ext cx="630007" cy="6300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E9B2C65-4950-E03D-F707-7EA7CFEC675F}"/>
                </a:ext>
              </a:extLst>
            </p:cNvPr>
            <p:cNvSpPr/>
            <p:nvPr/>
          </p:nvSpPr>
          <p:spPr>
            <a:xfrm>
              <a:off x="8256024" y="2708992"/>
              <a:ext cx="630007" cy="6300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09004E5-F2E6-5AF5-11B5-9AA2461F8067}"/>
                </a:ext>
              </a:extLst>
            </p:cNvPr>
            <p:cNvSpPr/>
            <p:nvPr/>
          </p:nvSpPr>
          <p:spPr>
            <a:xfrm>
              <a:off x="8256024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4B41E55-BA97-B35D-5FD6-D41FDCF654D5}"/>
                </a:ext>
              </a:extLst>
            </p:cNvPr>
            <p:cNvSpPr/>
            <p:nvPr/>
          </p:nvSpPr>
          <p:spPr>
            <a:xfrm>
              <a:off x="8976032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D83607D-7C24-E3A9-0F56-B9AE010007FB}"/>
                </a:ext>
              </a:extLst>
            </p:cNvPr>
            <p:cNvSpPr/>
            <p:nvPr/>
          </p:nvSpPr>
          <p:spPr>
            <a:xfrm>
              <a:off x="9696040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CA84910-F6F6-3138-A68A-0E912D95E6D1}"/>
                </a:ext>
              </a:extLst>
            </p:cNvPr>
            <p:cNvSpPr/>
            <p:nvPr/>
          </p:nvSpPr>
          <p:spPr>
            <a:xfrm>
              <a:off x="7536016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5275114-5249-F1E8-BC81-A094A5F02CE5}"/>
                </a:ext>
              </a:extLst>
            </p:cNvPr>
            <p:cNvSpPr/>
            <p:nvPr/>
          </p:nvSpPr>
          <p:spPr>
            <a:xfrm>
              <a:off x="8256024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7C8FB4E-0E16-AF3F-1D9E-A66E251DF97F}"/>
                </a:ext>
              </a:extLst>
            </p:cNvPr>
            <p:cNvSpPr/>
            <p:nvPr/>
          </p:nvSpPr>
          <p:spPr>
            <a:xfrm>
              <a:off x="8976032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11C3933-5E20-1566-6534-885391DEC8F7}"/>
                </a:ext>
              </a:extLst>
            </p:cNvPr>
            <p:cNvSpPr/>
            <p:nvPr/>
          </p:nvSpPr>
          <p:spPr>
            <a:xfrm>
              <a:off x="9696040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61D5BC0-47BC-26C0-6BE2-CFEAC30F2CCB}"/>
                </a:ext>
              </a:extLst>
            </p:cNvPr>
            <p:cNvSpPr/>
            <p:nvPr/>
          </p:nvSpPr>
          <p:spPr>
            <a:xfrm>
              <a:off x="7536016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2236C6D-FA20-BAA4-6AD1-C6DDDCB18A9F}"/>
                </a:ext>
              </a:extLst>
            </p:cNvPr>
            <p:cNvSpPr/>
            <p:nvPr/>
          </p:nvSpPr>
          <p:spPr>
            <a:xfrm>
              <a:off x="8976032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F584C56-A63C-16ED-6F31-C70ACD832B4F}"/>
                </a:ext>
              </a:extLst>
            </p:cNvPr>
            <p:cNvSpPr/>
            <p:nvPr/>
          </p:nvSpPr>
          <p:spPr>
            <a:xfrm>
              <a:off x="9696040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84FF9F3-32B4-579E-4AB1-64A6AFF1C549}"/>
                </a:ext>
              </a:extLst>
            </p:cNvPr>
            <p:cNvSpPr/>
            <p:nvPr/>
          </p:nvSpPr>
          <p:spPr>
            <a:xfrm>
              <a:off x="7536016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E5D89D1-3D29-F2B3-7170-CC9B047332B6}"/>
                </a:ext>
              </a:extLst>
            </p:cNvPr>
            <p:cNvSpPr/>
            <p:nvPr/>
          </p:nvSpPr>
          <p:spPr>
            <a:xfrm>
              <a:off x="8256024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9FF9555-738D-20ED-FBA3-BDB98AA6E360}"/>
                </a:ext>
              </a:extLst>
            </p:cNvPr>
            <p:cNvSpPr/>
            <p:nvPr/>
          </p:nvSpPr>
          <p:spPr>
            <a:xfrm>
              <a:off x="8976032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CF26362-3C26-BB7A-74E6-E14A98C52534}"/>
                </a:ext>
              </a:extLst>
            </p:cNvPr>
            <p:cNvSpPr/>
            <p:nvPr/>
          </p:nvSpPr>
          <p:spPr>
            <a:xfrm>
              <a:off x="9696040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0B27D748-685C-48AC-4BC7-05FFBF525359}"/>
                  </a:ext>
                </a:extLst>
              </p:cNvPr>
              <p:cNvSpPr txBox="1"/>
              <p:nvPr/>
            </p:nvSpPr>
            <p:spPr>
              <a:xfrm>
                <a:off x="1055944" y="5679025"/>
                <a:ext cx="46800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8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×2</m:t>
                        </m:r>
                      </m:e>
                    </m:d>
                  </m:oMath>
                </a14:m>
                <a:r>
                  <a:rPr lang="en-GB" sz="3600" dirty="0"/>
                  <a:t> multiplications</a:t>
                </a:r>
              </a:p>
            </p:txBody>
          </p:sp>
        </mc:Choice>
        <mc:Fallback xmlns=""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0B27D748-685C-48AC-4BC7-05FFBF525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44" y="5679025"/>
                <a:ext cx="4680051" cy="646331"/>
              </a:xfrm>
              <a:prstGeom prst="rect">
                <a:avLst/>
              </a:prstGeom>
              <a:blipFill>
                <a:blip r:embed="rId17"/>
                <a:stretch>
                  <a:fillRect t="-15094" r="-78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101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8B4DA-B6FF-978B-BC4B-32338079B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tangle 297">
            <a:extLst>
              <a:ext uri="{FF2B5EF4-FFF2-40B4-BE49-F238E27FC236}">
                <a16:creationId xmlns:a16="http://schemas.microsoft.com/office/drawing/2014/main" id="{34576A55-CFBE-516B-B796-4818DBA9E241}"/>
              </a:ext>
            </a:extLst>
          </p:cNvPr>
          <p:cNvSpPr/>
          <p:nvPr/>
        </p:nvSpPr>
        <p:spPr>
          <a:xfrm>
            <a:off x="3486000" y="2619000"/>
            <a:ext cx="6120000" cy="63000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F850AD-B056-0F5E-65E5-7C7644C9BBD6}"/>
                  </a:ext>
                </a:extLst>
              </p:cNvPr>
              <p:cNvSpPr txBox="1"/>
              <p:nvPr/>
            </p:nvSpPr>
            <p:spPr>
              <a:xfrm>
                <a:off x="1055943" y="908972"/>
                <a:ext cx="5040057" cy="1711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3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3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GB" sz="3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GB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sz="36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sz="36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GB" sz="36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GB" sz="3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GB" sz="3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GB" sz="36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E9860D-FE9F-4760-639E-9547B0AED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43" y="908972"/>
                <a:ext cx="5040057" cy="17113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C35790AF-DD7B-1D1E-9107-8CE61A975375}"/>
                  </a:ext>
                </a:extLst>
              </p:cNvPr>
              <p:cNvSpPr txBox="1"/>
              <p:nvPr/>
            </p:nvSpPr>
            <p:spPr>
              <a:xfrm>
                <a:off x="3755974" y="5454000"/>
                <a:ext cx="46800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7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×2</m:t>
                        </m:r>
                      </m:e>
                    </m:d>
                  </m:oMath>
                </a14:m>
                <a:r>
                  <a:rPr lang="en-GB" sz="3600" dirty="0"/>
                  <a:t> multiplications</a:t>
                </a:r>
              </a:p>
            </p:txBody>
          </p:sp>
        </mc:Choice>
        <mc:Fallback xmlns=""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C35790AF-DD7B-1D1E-9107-8CE61A975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974" y="5454000"/>
                <a:ext cx="4680051" cy="646331"/>
              </a:xfrm>
              <a:prstGeom prst="rect">
                <a:avLst/>
              </a:prstGeom>
              <a:blipFill>
                <a:blip r:embed="rId3"/>
                <a:stretch>
                  <a:fillRect t="-15094" r="-78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E6546B5-7D4D-9257-62D9-DA08EDFD5B03}"/>
                  </a:ext>
                </a:extLst>
              </p:cNvPr>
              <p:cNvSpPr/>
              <p:nvPr/>
            </p:nvSpPr>
            <p:spPr>
              <a:xfrm>
                <a:off x="10866053" y="-1521055"/>
                <a:ext cx="720008" cy="7200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E6546B5-7D4D-9257-62D9-DA08EDFD5B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6053" y="-1521055"/>
                <a:ext cx="720008" cy="720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A39587-1164-F18D-3693-194B8B40BCDE}"/>
                  </a:ext>
                </a:extLst>
              </p:cNvPr>
              <p:cNvSpPr/>
              <p:nvPr/>
            </p:nvSpPr>
            <p:spPr>
              <a:xfrm>
                <a:off x="10866053" y="-1521055"/>
                <a:ext cx="720008" cy="7200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A39587-1164-F18D-3693-194B8B40B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6053" y="-1521055"/>
                <a:ext cx="720008" cy="720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89FF652-AFE0-761F-7016-0D31F8A656A9}"/>
                  </a:ext>
                </a:extLst>
              </p:cNvPr>
              <p:cNvSpPr/>
              <p:nvPr/>
            </p:nvSpPr>
            <p:spPr>
              <a:xfrm>
                <a:off x="10866053" y="-1521055"/>
                <a:ext cx="720008" cy="7200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89FF652-AFE0-761F-7016-0D31F8A65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6053" y="-1521055"/>
                <a:ext cx="720008" cy="720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D9B3E0-1EAE-49E9-818A-A74D37086E76}"/>
                  </a:ext>
                </a:extLst>
              </p:cNvPr>
              <p:cNvSpPr/>
              <p:nvPr/>
            </p:nvSpPr>
            <p:spPr>
              <a:xfrm>
                <a:off x="10866053" y="-1521055"/>
                <a:ext cx="720008" cy="7200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D9B3E0-1EAE-49E9-818A-A74D37086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6053" y="-1521055"/>
                <a:ext cx="720008" cy="720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3612B0B-6ED6-FBFD-9A1A-86C7A9139DC4}"/>
              </a:ext>
            </a:extLst>
          </p:cNvPr>
          <p:cNvGrpSpPr/>
          <p:nvPr/>
        </p:nvGrpSpPr>
        <p:grpSpPr>
          <a:xfrm>
            <a:off x="6906009" y="-3141073"/>
            <a:ext cx="3600040" cy="3600040"/>
            <a:chOff x="6816008" y="548968"/>
            <a:chExt cx="3600040" cy="3600040"/>
          </a:xfrm>
          <a:scene3d>
            <a:camera prst="perspectiveFront" fov="0">
              <a:rot lat="18600000" lon="2400000" rev="19620000"/>
            </a:camera>
            <a:lightRig rig="threePt" dir="t"/>
          </a:scene3d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EAEFD71-78D2-C4D6-47B7-305EFBBF19D7}"/>
                </a:ext>
              </a:extLst>
            </p:cNvPr>
            <p:cNvSpPr/>
            <p:nvPr/>
          </p:nvSpPr>
          <p:spPr>
            <a:xfrm>
              <a:off x="7536016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952D7E-9273-B4F1-E198-3BE36F95E7F8}"/>
                </a:ext>
              </a:extLst>
            </p:cNvPr>
            <p:cNvSpPr/>
            <p:nvPr/>
          </p:nvSpPr>
          <p:spPr>
            <a:xfrm>
              <a:off x="8256024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1A0F8B-118A-F196-C7BF-CCDB38F48463}"/>
                </a:ext>
              </a:extLst>
            </p:cNvPr>
            <p:cNvSpPr/>
            <p:nvPr/>
          </p:nvSpPr>
          <p:spPr>
            <a:xfrm>
              <a:off x="8976032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74594D-B697-5B7A-A5D6-FAAF0BDAE52E}"/>
                </a:ext>
              </a:extLst>
            </p:cNvPr>
            <p:cNvSpPr/>
            <p:nvPr/>
          </p:nvSpPr>
          <p:spPr>
            <a:xfrm>
              <a:off x="9696040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2A0B5DE-8EF3-715E-ADEE-D1AA8568D998}"/>
                </a:ext>
              </a:extLst>
            </p:cNvPr>
            <p:cNvSpPr/>
            <p:nvPr/>
          </p:nvSpPr>
          <p:spPr>
            <a:xfrm>
              <a:off x="6816008" y="1268976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D62DE4-C17B-2274-3F3B-E3FD0A61C36E}"/>
                </a:ext>
              </a:extLst>
            </p:cNvPr>
            <p:cNvSpPr/>
            <p:nvPr/>
          </p:nvSpPr>
          <p:spPr>
            <a:xfrm>
              <a:off x="6816008" y="1988984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60BAAE-0C1F-960D-A684-0D1EE430A618}"/>
                </a:ext>
              </a:extLst>
            </p:cNvPr>
            <p:cNvSpPr/>
            <p:nvPr/>
          </p:nvSpPr>
          <p:spPr>
            <a:xfrm>
              <a:off x="6816008" y="2708992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3230E4-9938-14C8-E7FA-5947F84787DE}"/>
                </a:ext>
              </a:extLst>
            </p:cNvPr>
            <p:cNvSpPr/>
            <p:nvPr/>
          </p:nvSpPr>
          <p:spPr>
            <a:xfrm>
              <a:off x="6816008" y="3429000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7A1D46F-2B83-6F17-516E-D9E8DAB08AAB}"/>
                </a:ext>
              </a:extLst>
            </p:cNvPr>
            <p:cNvSpPr/>
            <p:nvPr/>
          </p:nvSpPr>
          <p:spPr>
            <a:xfrm>
              <a:off x="7536016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30AB80-BBE6-9D54-2143-EB8C173461D7}"/>
                </a:ext>
              </a:extLst>
            </p:cNvPr>
            <p:cNvSpPr/>
            <p:nvPr/>
          </p:nvSpPr>
          <p:spPr>
            <a:xfrm>
              <a:off x="8256024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74117D4-7DB3-BC48-B9C9-D066CE714C16}"/>
                </a:ext>
              </a:extLst>
            </p:cNvPr>
            <p:cNvSpPr/>
            <p:nvPr/>
          </p:nvSpPr>
          <p:spPr>
            <a:xfrm>
              <a:off x="8256024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37FBE0-9D85-A371-AFDF-C3BD94788009}"/>
                </a:ext>
              </a:extLst>
            </p:cNvPr>
            <p:cNvSpPr/>
            <p:nvPr/>
          </p:nvSpPr>
          <p:spPr>
            <a:xfrm>
              <a:off x="8976032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BB598F4-A35E-D887-E158-185B4A4300C7}"/>
                </a:ext>
              </a:extLst>
            </p:cNvPr>
            <p:cNvSpPr/>
            <p:nvPr/>
          </p:nvSpPr>
          <p:spPr>
            <a:xfrm>
              <a:off x="9696040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B762F17-C93C-DFCC-2C6B-55F3F7031878}"/>
                </a:ext>
              </a:extLst>
            </p:cNvPr>
            <p:cNvSpPr/>
            <p:nvPr/>
          </p:nvSpPr>
          <p:spPr>
            <a:xfrm>
              <a:off x="7536016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92D076D-C891-D244-1B06-21BEAAD00A55}"/>
                </a:ext>
              </a:extLst>
            </p:cNvPr>
            <p:cNvSpPr/>
            <p:nvPr/>
          </p:nvSpPr>
          <p:spPr>
            <a:xfrm>
              <a:off x="8256024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731682A-26FB-178D-EEA8-24EAC3B3EADE}"/>
                </a:ext>
              </a:extLst>
            </p:cNvPr>
            <p:cNvSpPr/>
            <p:nvPr/>
          </p:nvSpPr>
          <p:spPr>
            <a:xfrm>
              <a:off x="8976032" y="1988984"/>
              <a:ext cx="630007" cy="6300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FBAAB7C-C44A-62B3-19E5-E68690C9F1F0}"/>
                </a:ext>
              </a:extLst>
            </p:cNvPr>
            <p:cNvSpPr/>
            <p:nvPr/>
          </p:nvSpPr>
          <p:spPr>
            <a:xfrm>
              <a:off x="9696040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FD557CB-0BC8-C326-272C-4D47B88BEDD2}"/>
                </a:ext>
              </a:extLst>
            </p:cNvPr>
            <p:cNvSpPr/>
            <p:nvPr/>
          </p:nvSpPr>
          <p:spPr>
            <a:xfrm>
              <a:off x="7536016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AD110F9-027A-B908-6D2B-084884B3802B}"/>
                </a:ext>
              </a:extLst>
            </p:cNvPr>
            <p:cNvSpPr/>
            <p:nvPr/>
          </p:nvSpPr>
          <p:spPr>
            <a:xfrm>
              <a:off x="8976032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B88258E-8245-AA93-8F58-AF74A96CB199}"/>
                </a:ext>
              </a:extLst>
            </p:cNvPr>
            <p:cNvSpPr/>
            <p:nvPr/>
          </p:nvSpPr>
          <p:spPr>
            <a:xfrm>
              <a:off x="9696040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B82D67E-EB52-8796-8E0D-F0DE683BA317}"/>
                </a:ext>
              </a:extLst>
            </p:cNvPr>
            <p:cNvSpPr/>
            <p:nvPr/>
          </p:nvSpPr>
          <p:spPr>
            <a:xfrm>
              <a:off x="7536016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B389D2D-F4C5-D961-7C6B-2DB43C1C90ED}"/>
                </a:ext>
              </a:extLst>
            </p:cNvPr>
            <p:cNvSpPr/>
            <p:nvPr/>
          </p:nvSpPr>
          <p:spPr>
            <a:xfrm>
              <a:off x="8256024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5D1CED2-D78D-A564-EBE3-BAE69DBC0DC1}"/>
                </a:ext>
              </a:extLst>
            </p:cNvPr>
            <p:cNvSpPr/>
            <p:nvPr/>
          </p:nvSpPr>
          <p:spPr>
            <a:xfrm>
              <a:off x="8976032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FAC5066-FF9A-77F9-2049-553F97439DDB}"/>
                </a:ext>
              </a:extLst>
            </p:cNvPr>
            <p:cNvSpPr/>
            <p:nvPr/>
          </p:nvSpPr>
          <p:spPr>
            <a:xfrm>
              <a:off x="9696040" y="3429000"/>
              <a:ext cx="630007" cy="6300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0419452-9E03-45A0-883C-9C3B88EDD133}"/>
              </a:ext>
            </a:extLst>
          </p:cNvPr>
          <p:cNvGrpSpPr/>
          <p:nvPr/>
        </p:nvGrpSpPr>
        <p:grpSpPr>
          <a:xfrm>
            <a:off x="6906009" y="-3141073"/>
            <a:ext cx="3600040" cy="3600040"/>
            <a:chOff x="6816008" y="548968"/>
            <a:chExt cx="3600040" cy="3600040"/>
          </a:xfrm>
          <a:scene3d>
            <a:camera prst="perspectiveFront" fov="0">
              <a:rot lat="18600000" lon="2400000" rev="19620000"/>
            </a:camera>
            <a:lightRig rig="threePt" dir="t"/>
          </a:scene3d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D007528-635B-FF0C-74E7-1A9CFECA53B1}"/>
                </a:ext>
              </a:extLst>
            </p:cNvPr>
            <p:cNvSpPr/>
            <p:nvPr/>
          </p:nvSpPr>
          <p:spPr>
            <a:xfrm>
              <a:off x="7536016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B17599D-DC14-78ED-DDC6-49B58BBECC1C}"/>
                </a:ext>
              </a:extLst>
            </p:cNvPr>
            <p:cNvSpPr/>
            <p:nvPr/>
          </p:nvSpPr>
          <p:spPr>
            <a:xfrm>
              <a:off x="8256024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EDBA653-6D4A-924A-345A-0314567A6567}"/>
                </a:ext>
              </a:extLst>
            </p:cNvPr>
            <p:cNvSpPr/>
            <p:nvPr/>
          </p:nvSpPr>
          <p:spPr>
            <a:xfrm>
              <a:off x="8976032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E5A6FC6-DD45-80C5-1492-8323D19E8ECF}"/>
                </a:ext>
              </a:extLst>
            </p:cNvPr>
            <p:cNvSpPr/>
            <p:nvPr/>
          </p:nvSpPr>
          <p:spPr>
            <a:xfrm>
              <a:off x="9696040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F956DFD-B4BD-BFCE-B8BA-C8E17B152036}"/>
                </a:ext>
              </a:extLst>
            </p:cNvPr>
            <p:cNvSpPr/>
            <p:nvPr/>
          </p:nvSpPr>
          <p:spPr>
            <a:xfrm>
              <a:off x="6816008" y="1268976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2EDE29A-1F03-A56A-2D50-1F4702452C27}"/>
                </a:ext>
              </a:extLst>
            </p:cNvPr>
            <p:cNvSpPr/>
            <p:nvPr/>
          </p:nvSpPr>
          <p:spPr>
            <a:xfrm>
              <a:off x="6816008" y="1988984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91AB991-5722-7ACC-3FF5-B5D8355F61C6}"/>
                </a:ext>
              </a:extLst>
            </p:cNvPr>
            <p:cNvSpPr/>
            <p:nvPr/>
          </p:nvSpPr>
          <p:spPr>
            <a:xfrm>
              <a:off x="6816008" y="2708992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168DC44-C916-BE91-8E7C-483EE45A1EFE}"/>
                </a:ext>
              </a:extLst>
            </p:cNvPr>
            <p:cNvSpPr/>
            <p:nvPr/>
          </p:nvSpPr>
          <p:spPr>
            <a:xfrm>
              <a:off x="6816008" y="3429000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7027B85-FFE5-BE2F-200F-771C4C8EFEE2}"/>
                </a:ext>
              </a:extLst>
            </p:cNvPr>
            <p:cNvSpPr/>
            <p:nvPr/>
          </p:nvSpPr>
          <p:spPr>
            <a:xfrm>
              <a:off x="7536016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8D42E3F-DCFB-1A1F-9301-CC6B668C7486}"/>
                </a:ext>
              </a:extLst>
            </p:cNvPr>
            <p:cNvSpPr/>
            <p:nvPr/>
          </p:nvSpPr>
          <p:spPr>
            <a:xfrm>
              <a:off x="8256024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3BFBF8F-10BB-8237-EBA9-A5BFE535C6AF}"/>
                </a:ext>
              </a:extLst>
            </p:cNvPr>
            <p:cNvSpPr/>
            <p:nvPr/>
          </p:nvSpPr>
          <p:spPr>
            <a:xfrm>
              <a:off x="8256024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52F315C-90BB-45E5-10D9-7AE7B4FEC6DA}"/>
                </a:ext>
              </a:extLst>
            </p:cNvPr>
            <p:cNvSpPr/>
            <p:nvPr/>
          </p:nvSpPr>
          <p:spPr>
            <a:xfrm>
              <a:off x="8976032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56365B5-8869-7F46-26A0-F9247AD1F8CC}"/>
                </a:ext>
              </a:extLst>
            </p:cNvPr>
            <p:cNvSpPr/>
            <p:nvPr/>
          </p:nvSpPr>
          <p:spPr>
            <a:xfrm>
              <a:off x="9696040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C01672D-811C-5167-2F35-EA474C6DFFBF}"/>
                </a:ext>
              </a:extLst>
            </p:cNvPr>
            <p:cNvSpPr/>
            <p:nvPr/>
          </p:nvSpPr>
          <p:spPr>
            <a:xfrm>
              <a:off x="7536016" y="1988984"/>
              <a:ext cx="630007" cy="6300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BE6E094-B23E-2FFA-5C7D-77ED272D6F31}"/>
                </a:ext>
              </a:extLst>
            </p:cNvPr>
            <p:cNvSpPr/>
            <p:nvPr/>
          </p:nvSpPr>
          <p:spPr>
            <a:xfrm>
              <a:off x="8256024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FAC9776-ADAF-EB7D-D77C-33AE67E6A302}"/>
                </a:ext>
              </a:extLst>
            </p:cNvPr>
            <p:cNvSpPr/>
            <p:nvPr/>
          </p:nvSpPr>
          <p:spPr>
            <a:xfrm>
              <a:off x="8976032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2A7F134-A80E-F262-3BAC-80D2C05E5147}"/>
                </a:ext>
              </a:extLst>
            </p:cNvPr>
            <p:cNvSpPr/>
            <p:nvPr/>
          </p:nvSpPr>
          <p:spPr>
            <a:xfrm>
              <a:off x="9696040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84E651B-79AD-0CDA-CA94-2B5FA3227FD0}"/>
                </a:ext>
              </a:extLst>
            </p:cNvPr>
            <p:cNvSpPr/>
            <p:nvPr/>
          </p:nvSpPr>
          <p:spPr>
            <a:xfrm>
              <a:off x="7536016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AA958E9-01B1-765E-C358-85A9858C13BE}"/>
                </a:ext>
              </a:extLst>
            </p:cNvPr>
            <p:cNvSpPr/>
            <p:nvPr/>
          </p:nvSpPr>
          <p:spPr>
            <a:xfrm>
              <a:off x="8976032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C64AC65-09C6-BD19-7176-A09A3ECAD8AA}"/>
                </a:ext>
              </a:extLst>
            </p:cNvPr>
            <p:cNvSpPr/>
            <p:nvPr/>
          </p:nvSpPr>
          <p:spPr>
            <a:xfrm>
              <a:off x="9696040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C8EB09E-D5E3-0D85-58F3-695888399B5F}"/>
                </a:ext>
              </a:extLst>
            </p:cNvPr>
            <p:cNvSpPr/>
            <p:nvPr/>
          </p:nvSpPr>
          <p:spPr>
            <a:xfrm>
              <a:off x="7536016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DE1B346-63D5-2B68-BC61-FA9A2151AC92}"/>
                </a:ext>
              </a:extLst>
            </p:cNvPr>
            <p:cNvSpPr/>
            <p:nvPr/>
          </p:nvSpPr>
          <p:spPr>
            <a:xfrm>
              <a:off x="8256024" y="3429000"/>
              <a:ext cx="630007" cy="6300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A9933C3-749B-658D-A7A9-2AA8AE16A1DC}"/>
                </a:ext>
              </a:extLst>
            </p:cNvPr>
            <p:cNvSpPr/>
            <p:nvPr/>
          </p:nvSpPr>
          <p:spPr>
            <a:xfrm>
              <a:off x="8976032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A120544-8417-1CDB-60C5-D51DC4E0D858}"/>
                </a:ext>
              </a:extLst>
            </p:cNvPr>
            <p:cNvSpPr/>
            <p:nvPr/>
          </p:nvSpPr>
          <p:spPr>
            <a:xfrm>
              <a:off x="9696040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79045C1-336D-F257-04E2-646FC86232F3}"/>
              </a:ext>
            </a:extLst>
          </p:cNvPr>
          <p:cNvGrpSpPr/>
          <p:nvPr/>
        </p:nvGrpSpPr>
        <p:grpSpPr>
          <a:xfrm>
            <a:off x="6906009" y="-3141073"/>
            <a:ext cx="3600040" cy="3600040"/>
            <a:chOff x="6816008" y="548968"/>
            <a:chExt cx="3600040" cy="3600040"/>
          </a:xfrm>
          <a:scene3d>
            <a:camera prst="perspectiveFront" fov="0">
              <a:rot lat="18600000" lon="2400000" rev="19620000"/>
            </a:camera>
            <a:lightRig rig="threePt" dir="t"/>
          </a:scene3d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5F05899-6B82-AEC7-B6C8-636CB2A08ED7}"/>
                </a:ext>
              </a:extLst>
            </p:cNvPr>
            <p:cNvSpPr/>
            <p:nvPr/>
          </p:nvSpPr>
          <p:spPr>
            <a:xfrm>
              <a:off x="7536016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DD0C682-24DF-48C5-7C40-ED88C74E1075}"/>
                </a:ext>
              </a:extLst>
            </p:cNvPr>
            <p:cNvSpPr/>
            <p:nvPr/>
          </p:nvSpPr>
          <p:spPr>
            <a:xfrm>
              <a:off x="8256024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69514A4-04D2-DC53-1E2F-84C97B7F12EC}"/>
                </a:ext>
              </a:extLst>
            </p:cNvPr>
            <p:cNvSpPr/>
            <p:nvPr/>
          </p:nvSpPr>
          <p:spPr>
            <a:xfrm>
              <a:off x="8976032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23837A0-3552-44F6-D0D2-1170E4C85024}"/>
                </a:ext>
              </a:extLst>
            </p:cNvPr>
            <p:cNvSpPr/>
            <p:nvPr/>
          </p:nvSpPr>
          <p:spPr>
            <a:xfrm>
              <a:off x="9696040" y="548968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72A64059-4BEA-FE5F-454B-7E361E86EFE3}"/>
                </a:ext>
              </a:extLst>
            </p:cNvPr>
            <p:cNvSpPr/>
            <p:nvPr/>
          </p:nvSpPr>
          <p:spPr>
            <a:xfrm>
              <a:off x="6816008" y="1268976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ECF42AB-F977-8265-AB64-341E07B3C434}"/>
                </a:ext>
              </a:extLst>
            </p:cNvPr>
            <p:cNvSpPr/>
            <p:nvPr/>
          </p:nvSpPr>
          <p:spPr>
            <a:xfrm>
              <a:off x="6816008" y="1988984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EAF1165-E94C-C0AC-A469-80D7DC87E9E3}"/>
                </a:ext>
              </a:extLst>
            </p:cNvPr>
            <p:cNvSpPr/>
            <p:nvPr/>
          </p:nvSpPr>
          <p:spPr>
            <a:xfrm>
              <a:off x="6816008" y="2708992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E5FABED-4CAA-34B9-673E-5C6175CEF95B}"/>
                </a:ext>
              </a:extLst>
            </p:cNvPr>
            <p:cNvSpPr/>
            <p:nvPr/>
          </p:nvSpPr>
          <p:spPr>
            <a:xfrm>
              <a:off x="6816008" y="3429000"/>
              <a:ext cx="720008" cy="72000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0161396-A9A8-06C6-F3C3-8E8AA7CBA5C8}"/>
                </a:ext>
              </a:extLst>
            </p:cNvPr>
            <p:cNvSpPr/>
            <p:nvPr/>
          </p:nvSpPr>
          <p:spPr>
            <a:xfrm>
              <a:off x="7536016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EBC05ED-976C-31F1-CF75-AA1C0AAE0BAF}"/>
                </a:ext>
              </a:extLst>
            </p:cNvPr>
            <p:cNvSpPr/>
            <p:nvPr/>
          </p:nvSpPr>
          <p:spPr>
            <a:xfrm>
              <a:off x="8256024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3A9837D-62C6-A912-CEC9-9F342E3B8AE6}"/>
                </a:ext>
              </a:extLst>
            </p:cNvPr>
            <p:cNvSpPr/>
            <p:nvPr/>
          </p:nvSpPr>
          <p:spPr>
            <a:xfrm>
              <a:off x="8256024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88CF322-2B6E-E7FC-4092-9EFD9B55BB62}"/>
                </a:ext>
              </a:extLst>
            </p:cNvPr>
            <p:cNvSpPr/>
            <p:nvPr/>
          </p:nvSpPr>
          <p:spPr>
            <a:xfrm>
              <a:off x="8976032" y="1268976"/>
              <a:ext cx="630007" cy="6300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872F862-CEE9-29F9-D6F5-092BA0D69BE8}"/>
                </a:ext>
              </a:extLst>
            </p:cNvPr>
            <p:cNvSpPr/>
            <p:nvPr/>
          </p:nvSpPr>
          <p:spPr>
            <a:xfrm>
              <a:off x="9696040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56DF5E7-4E4C-4F61-3D0F-23AB34C253BD}"/>
                </a:ext>
              </a:extLst>
            </p:cNvPr>
            <p:cNvSpPr/>
            <p:nvPr/>
          </p:nvSpPr>
          <p:spPr>
            <a:xfrm>
              <a:off x="7536016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0CA95E0-69F4-39F5-BBA8-4064A5E8C91E}"/>
                </a:ext>
              </a:extLst>
            </p:cNvPr>
            <p:cNvSpPr/>
            <p:nvPr/>
          </p:nvSpPr>
          <p:spPr>
            <a:xfrm>
              <a:off x="8256024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F718417-0330-CBA8-085E-3908AD4627A3}"/>
                </a:ext>
              </a:extLst>
            </p:cNvPr>
            <p:cNvSpPr/>
            <p:nvPr/>
          </p:nvSpPr>
          <p:spPr>
            <a:xfrm>
              <a:off x="8976032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7BFB8E8-F8EC-9E32-9FCD-6943B7F9848A}"/>
                </a:ext>
              </a:extLst>
            </p:cNvPr>
            <p:cNvSpPr/>
            <p:nvPr/>
          </p:nvSpPr>
          <p:spPr>
            <a:xfrm>
              <a:off x="9696040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6105FF3A-3BB3-A4D7-84A1-5732663A0D9A}"/>
                </a:ext>
              </a:extLst>
            </p:cNvPr>
            <p:cNvSpPr/>
            <p:nvPr/>
          </p:nvSpPr>
          <p:spPr>
            <a:xfrm>
              <a:off x="7536016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EFF2847-6BBE-53EB-4F52-C22D7AFDC0E2}"/>
                </a:ext>
              </a:extLst>
            </p:cNvPr>
            <p:cNvSpPr/>
            <p:nvPr/>
          </p:nvSpPr>
          <p:spPr>
            <a:xfrm>
              <a:off x="8976032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42C09D5-DC38-C32F-5738-D1F91B04814A}"/>
                </a:ext>
              </a:extLst>
            </p:cNvPr>
            <p:cNvSpPr/>
            <p:nvPr/>
          </p:nvSpPr>
          <p:spPr>
            <a:xfrm>
              <a:off x="9696040" y="2708992"/>
              <a:ext cx="630007" cy="6300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9E83900A-265F-079B-0852-A8DF4D3EBADC}"/>
                </a:ext>
              </a:extLst>
            </p:cNvPr>
            <p:cNvSpPr/>
            <p:nvPr/>
          </p:nvSpPr>
          <p:spPr>
            <a:xfrm>
              <a:off x="7536016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85B7290F-062B-2855-F654-2A47D906C9C6}"/>
                </a:ext>
              </a:extLst>
            </p:cNvPr>
            <p:cNvSpPr/>
            <p:nvPr/>
          </p:nvSpPr>
          <p:spPr>
            <a:xfrm>
              <a:off x="8256024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E3E0B7A4-C4BF-9C4C-EC25-2043B770BE63}"/>
                </a:ext>
              </a:extLst>
            </p:cNvPr>
            <p:cNvSpPr/>
            <p:nvPr/>
          </p:nvSpPr>
          <p:spPr>
            <a:xfrm>
              <a:off x="8976032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19DB8196-B67E-6809-0B16-DA6A31C32791}"/>
                </a:ext>
              </a:extLst>
            </p:cNvPr>
            <p:cNvSpPr/>
            <p:nvPr/>
          </p:nvSpPr>
          <p:spPr>
            <a:xfrm>
              <a:off x="9696040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FA3AE49-A5D6-54C7-4437-194DB9667463}"/>
              </a:ext>
            </a:extLst>
          </p:cNvPr>
          <p:cNvGrpSpPr/>
          <p:nvPr/>
        </p:nvGrpSpPr>
        <p:grpSpPr>
          <a:xfrm>
            <a:off x="6906009" y="-3141073"/>
            <a:ext cx="3600040" cy="3600040"/>
            <a:chOff x="6816008" y="548968"/>
            <a:chExt cx="3600040" cy="3600040"/>
          </a:xfrm>
          <a:scene3d>
            <a:camera prst="perspectiveFront" fov="0">
              <a:rot lat="18600000" lon="2400000" rev="19620000"/>
            </a:camera>
            <a:lightRig rig="threePt" dir="t"/>
          </a:scene3d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420440C0-4A5C-D964-CDF2-2B5B2E133916}"/>
                    </a:ext>
                  </a:extLst>
                </p:cNvPr>
                <p:cNvSpPr/>
                <p:nvPr/>
              </p:nvSpPr>
              <p:spPr>
                <a:xfrm>
                  <a:off x="7536016" y="548968"/>
                  <a:ext cx="720008" cy="720008"/>
                </a:xfrm>
                <a:prstGeom prst="rect">
                  <a:avLst/>
                </a:prstGeom>
                <a:noFill/>
                <a:ln>
                  <a:noFill/>
                </a:ln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GB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AF28F24C-757C-73A6-F16B-1F3ABD9953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6016" y="548968"/>
                  <a:ext cx="720008" cy="72000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5757785B-B637-9A48-CDC4-51C212FCC4C6}"/>
                    </a:ext>
                  </a:extLst>
                </p:cNvPr>
                <p:cNvSpPr/>
                <p:nvPr/>
              </p:nvSpPr>
              <p:spPr>
                <a:xfrm>
                  <a:off x="8256024" y="548968"/>
                  <a:ext cx="720008" cy="720008"/>
                </a:xfrm>
                <a:prstGeom prst="rect">
                  <a:avLst/>
                </a:prstGeom>
                <a:noFill/>
                <a:ln>
                  <a:noFill/>
                </a:ln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B1CDEF16-32A9-46EE-957E-D6752EAFD2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6024" y="548968"/>
                  <a:ext cx="720008" cy="72000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D506A9D9-63AB-EE9F-D519-E82BE43C3293}"/>
                    </a:ext>
                  </a:extLst>
                </p:cNvPr>
                <p:cNvSpPr/>
                <p:nvPr/>
              </p:nvSpPr>
              <p:spPr>
                <a:xfrm>
                  <a:off x="8976032" y="548968"/>
                  <a:ext cx="720008" cy="720008"/>
                </a:xfrm>
                <a:prstGeom prst="rect">
                  <a:avLst/>
                </a:prstGeom>
                <a:noFill/>
                <a:ln>
                  <a:noFill/>
                </a:ln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5E2312A8-8EF6-0C26-CD01-F6DB4D0807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6032" y="548968"/>
                  <a:ext cx="720008" cy="72000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817EB263-0F22-2294-7E85-C4ED49233D5F}"/>
                    </a:ext>
                  </a:extLst>
                </p:cNvPr>
                <p:cNvSpPr/>
                <p:nvPr/>
              </p:nvSpPr>
              <p:spPr>
                <a:xfrm>
                  <a:off x="9696040" y="548968"/>
                  <a:ext cx="720008" cy="720008"/>
                </a:xfrm>
                <a:prstGeom prst="rect">
                  <a:avLst/>
                </a:prstGeom>
                <a:noFill/>
                <a:ln>
                  <a:noFill/>
                </a:ln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B81B10FD-A016-91C2-B8E5-D60866F2AF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6040" y="548968"/>
                  <a:ext cx="720008" cy="72000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4E9572CD-B8F2-6904-4DB8-786238017E38}"/>
                    </a:ext>
                  </a:extLst>
                </p:cNvPr>
                <p:cNvSpPr/>
                <p:nvPr/>
              </p:nvSpPr>
              <p:spPr>
                <a:xfrm>
                  <a:off x="6816008" y="1268976"/>
                  <a:ext cx="720008" cy="720008"/>
                </a:xfrm>
                <a:prstGeom prst="rect">
                  <a:avLst/>
                </a:prstGeom>
                <a:noFill/>
                <a:ln>
                  <a:noFill/>
                </a:ln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GB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4A5AC55A-CBB5-A2F2-BE67-03F737BB2A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008" y="1268976"/>
                  <a:ext cx="720008" cy="72000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416568CE-8575-3EE5-C757-E6A58D7610E2}"/>
                    </a:ext>
                  </a:extLst>
                </p:cNvPr>
                <p:cNvSpPr/>
                <p:nvPr/>
              </p:nvSpPr>
              <p:spPr>
                <a:xfrm>
                  <a:off x="6816008" y="1988984"/>
                  <a:ext cx="720008" cy="720008"/>
                </a:xfrm>
                <a:prstGeom prst="rect">
                  <a:avLst/>
                </a:prstGeom>
                <a:noFill/>
                <a:ln>
                  <a:noFill/>
                </a:ln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D514C436-2EB9-DA0A-7EE2-F88AC638F3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008" y="1988984"/>
                  <a:ext cx="720008" cy="72000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AAD3DDE0-F562-FB37-2085-3EA7F8F137EC}"/>
                    </a:ext>
                  </a:extLst>
                </p:cNvPr>
                <p:cNvSpPr/>
                <p:nvPr/>
              </p:nvSpPr>
              <p:spPr>
                <a:xfrm>
                  <a:off x="6816008" y="2708992"/>
                  <a:ext cx="720008" cy="720008"/>
                </a:xfrm>
                <a:prstGeom prst="rect">
                  <a:avLst/>
                </a:prstGeom>
                <a:noFill/>
                <a:ln>
                  <a:noFill/>
                </a:ln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3CD0763B-1B52-9A69-AA66-A5489462E0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008" y="2708992"/>
                  <a:ext cx="720008" cy="72000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EDE36B57-F8F2-E8A8-44AD-2F99CA9FE9BF}"/>
                    </a:ext>
                  </a:extLst>
                </p:cNvPr>
                <p:cNvSpPr/>
                <p:nvPr/>
              </p:nvSpPr>
              <p:spPr>
                <a:xfrm>
                  <a:off x="6816008" y="3429000"/>
                  <a:ext cx="720008" cy="720008"/>
                </a:xfrm>
                <a:prstGeom prst="rect">
                  <a:avLst/>
                </a:prstGeom>
                <a:noFill/>
                <a:ln>
                  <a:noFill/>
                </a:ln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04877F4F-7D4D-7636-02BE-85BCA2057A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008" y="3429000"/>
                  <a:ext cx="720008" cy="72000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F8EB1B6-051B-8D6B-C9E9-66D350A4DE86}"/>
                </a:ext>
              </a:extLst>
            </p:cNvPr>
            <p:cNvSpPr/>
            <p:nvPr/>
          </p:nvSpPr>
          <p:spPr>
            <a:xfrm>
              <a:off x="7536016" y="1268976"/>
              <a:ext cx="630007" cy="6300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FD5265E9-B665-6798-EA74-ABDB98BF0699}"/>
                </a:ext>
              </a:extLst>
            </p:cNvPr>
            <p:cNvSpPr/>
            <p:nvPr/>
          </p:nvSpPr>
          <p:spPr>
            <a:xfrm>
              <a:off x="8256024" y="2708992"/>
              <a:ext cx="630007" cy="6300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1F24EBF-9DF2-DB8E-45B7-C6985AECB46C}"/>
                </a:ext>
              </a:extLst>
            </p:cNvPr>
            <p:cNvSpPr/>
            <p:nvPr/>
          </p:nvSpPr>
          <p:spPr>
            <a:xfrm>
              <a:off x="8256024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586C05A4-8B1F-FB07-422E-A6AEDBC4DB08}"/>
                </a:ext>
              </a:extLst>
            </p:cNvPr>
            <p:cNvSpPr/>
            <p:nvPr/>
          </p:nvSpPr>
          <p:spPr>
            <a:xfrm>
              <a:off x="8976032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A58B1C1-6CAB-B876-2238-D5CAE516999A}"/>
                </a:ext>
              </a:extLst>
            </p:cNvPr>
            <p:cNvSpPr/>
            <p:nvPr/>
          </p:nvSpPr>
          <p:spPr>
            <a:xfrm>
              <a:off x="9696040" y="1268976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265C0D29-C9F7-22DB-221A-DB99A6FC4306}"/>
                </a:ext>
              </a:extLst>
            </p:cNvPr>
            <p:cNvSpPr/>
            <p:nvPr/>
          </p:nvSpPr>
          <p:spPr>
            <a:xfrm>
              <a:off x="7536016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357B217C-9C2C-057E-69F3-BE362FAE630D}"/>
                </a:ext>
              </a:extLst>
            </p:cNvPr>
            <p:cNvSpPr/>
            <p:nvPr/>
          </p:nvSpPr>
          <p:spPr>
            <a:xfrm>
              <a:off x="8256024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6E9F5CE1-873E-5D43-D385-ED897525C65C}"/>
                </a:ext>
              </a:extLst>
            </p:cNvPr>
            <p:cNvSpPr/>
            <p:nvPr/>
          </p:nvSpPr>
          <p:spPr>
            <a:xfrm>
              <a:off x="8976032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180B013B-868C-067B-7A6F-6D9BF6B7BE3F}"/>
                </a:ext>
              </a:extLst>
            </p:cNvPr>
            <p:cNvSpPr/>
            <p:nvPr/>
          </p:nvSpPr>
          <p:spPr>
            <a:xfrm>
              <a:off x="9696040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7FF50F8B-FCA0-46B1-384B-6245D6463498}"/>
                </a:ext>
              </a:extLst>
            </p:cNvPr>
            <p:cNvSpPr/>
            <p:nvPr/>
          </p:nvSpPr>
          <p:spPr>
            <a:xfrm>
              <a:off x="7536016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406CE32A-E06B-46C0-7FD2-1E8EB7FADA3B}"/>
                </a:ext>
              </a:extLst>
            </p:cNvPr>
            <p:cNvSpPr/>
            <p:nvPr/>
          </p:nvSpPr>
          <p:spPr>
            <a:xfrm>
              <a:off x="8976032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71C9A6C2-2A4B-AA33-3051-B8F31EEF03A6}"/>
                </a:ext>
              </a:extLst>
            </p:cNvPr>
            <p:cNvSpPr/>
            <p:nvPr/>
          </p:nvSpPr>
          <p:spPr>
            <a:xfrm>
              <a:off x="9696040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2EBDD41D-FF11-5749-5880-9C30F68D0818}"/>
                </a:ext>
              </a:extLst>
            </p:cNvPr>
            <p:cNvSpPr/>
            <p:nvPr/>
          </p:nvSpPr>
          <p:spPr>
            <a:xfrm>
              <a:off x="7536016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44F5E82B-B3F8-E738-4818-F059E7D405FE}"/>
                </a:ext>
              </a:extLst>
            </p:cNvPr>
            <p:cNvSpPr/>
            <p:nvPr/>
          </p:nvSpPr>
          <p:spPr>
            <a:xfrm>
              <a:off x="8256024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6276492C-E6ED-1375-6E21-0E0F360DA108}"/>
                </a:ext>
              </a:extLst>
            </p:cNvPr>
            <p:cNvSpPr/>
            <p:nvPr/>
          </p:nvSpPr>
          <p:spPr>
            <a:xfrm>
              <a:off x="8976032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460B3686-C37F-9A6D-F6BE-6DBC0EB24CB2}"/>
                </a:ext>
              </a:extLst>
            </p:cNvPr>
            <p:cNvSpPr/>
            <p:nvPr/>
          </p:nvSpPr>
          <p:spPr>
            <a:xfrm>
              <a:off x="9696040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id="{61AD5415-B516-77D5-894A-6474A59E2AA0}"/>
                  </a:ext>
                </a:extLst>
              </p:cNvPr>
              <p:cNvSpPr txBox="1"/>
              <p:nvPr/>
            </p:nvSpPr>
            <p:spPr>
              <a:xfrm>
                <a:off x="2946000" y="2619000"/>
                <a:ext cx="713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GB" sz="32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3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GB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GB" sz="3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3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id="{61AD5415-B516-77D5-894A-6474A59E2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000" y="2619000"/>
                <a:ext cx="7131000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58264B12-12AF-96BA-A6A0-936C39A09380}"/>
                  </a:ext>
                </a:extLst>
              </p:cNvPr>
              <p:cNvSpPr txBox="1"/>
              <p:nvPr/>
            </p:nvSpPr>
            <p:spPr>
              <a:xfrm>
                <a:off x="-114000" y="3339000"/>
                <a:ext cx="713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3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3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3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3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3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58264B12-12AF-96BA-A6A0-936C39A09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4000" y="3339000"/>
                <a:ext cx="7131000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71C10073-F194-A6D2-DFFF-57A38C275912}"/>
                  </a:ext>
                </a:extLst>
              </p:cNvPr>
              <p:cNvSpPr txBox="1"/>
              <p:nvPr/>
            </p:nvSpPr>
            <p:spPr>
              <a:xfrm>
                <a:off x="5376000" y="3339000"/>
                <a:ext cx="713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2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GB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GB" sz="3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3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71C10073-F194-A6D2-DFFF-57A38C275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000" y="3339000"/>
                <a:ext cx="7131000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1DE4FDA5-695E-A978-A395-5247244DD4EC}"/>
                  </a:ext>
                </a:extLst>
              </p:cNvPr>
              <p:cNvSpPr txBox="1"/>
              <p:nvPr/>
            </p:nvSpPr>
            <p:spPr>
              <a:xfrm>
                <a:off x="-114000" y="3969000"/>
                <a:ext cx="713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GB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GB" sz="3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3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1DE4FDA5-695E-A978-A395-5247244DD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4000" y="3969000"/>
                <a:ext cx="7131000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A9C26446-44A1-A696-6339-8034FAAB41B4}"/>
                  </a:ext>
                </a:extLst>
              </p:cNvPr>
              <p:cNvSpPr txBox="1"/>
              <p:nvPr/>
            </p:nvSpPr>
            <p:spPr>
              <a:xfrm>
                <a:off x="5376000" y="3969000"/>
                <a:ext cx="713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GB" sz="32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GB" sz="3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3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GB" sz="3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GB" sz="3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A9C26446-44A1-A696-6339-8034FAAB4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000" y="3969000"/>
                <a:ext cx="7131000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9507CA24-D2C4-3860-3F77-88C9F7BD6228}"/>
                  </a:ext>
                </a:extLst>
              </p:cNvPr>
              <p:cNvSpPr txBox="1"/>
              <p:nvPr/>
            </p:nvSpPr>
            <p:spPr>
              <a:xfrm>
                <a:off x="-114000" y="4599000"/>
                <a:ext cx="713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GB" sz="32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32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GB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GB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2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9507CA24-D2C4-3860-3F77-88C9F7BD6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4000" y="4599000"/>
                <a:ext cx="7131000" cy="58477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D88D9C5F-F31E-8BE0-9CB0-280B1D08556A}"/>
                  </a:ext>
                </a:extLst>
              </p:cNvPr>
              <p:cNvSpPr txBox="1"/>
              <p:nvPr/>
            </p:nvSpPr>
            <p:spPr>
              <a:xfrm>
                <a:off x="5376000" y="4599000"/>
                <a:ext cx="713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GB" sz="32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3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2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D88D9C5F-F31E-8BE0-9CB0-280B1D085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000" y="4599000"/>
                <a:ext cx="7131000" cy="58477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0BB52775-7EBB-5BE5-30B9-4DE8A5AD4CF4}"/>
                  </a:ext>
                </a:extLst>
              </p:cNvPr>
              <p:cNvSpPr txBox="1"/>
              <p:nvPr/>
            </p:nvSpPr>
            <p:spPr>
              <a:xfrm>
                <a:off x="2765963" y="2618991"/>
                <a:ext cx="9900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0BB52775-7EBB-5BE5-30B9-4DE8A5AD4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963" y="2618991"/>
                <a:ext cx="990011" cy="64633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259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0" animBg="1"/>
      <p:bldP spid="2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19232-0F9B-FFA3-8AFA-97A0FA15B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D61DBE-6DA0-A96F-0600-B7DCB58E14AE}"/>
                  </a:ext>
                </a:extLst>
              </p:cNvPr>
              <p:cNvSpPr txBox="1"/>
              <p:nvPr/>
            </p:nvSpPr>
            <p:spPr>
              <a:xfrm>
                <a:off x="2855964" y="1448978"/>
                <a:ext cx="64800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8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GB" sz="8000" b="0" i="1" smtClean="0">
                          <a:solidFill>
                            <a:schemeClr val="tx1">
                              <a:alpha val="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GB" sz="8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sz="8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8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D61DBE-6DA0-A96F-0600-B7DCB58E1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64" y="1448978"/>
                <a:ext cx="6480072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42E8290-E72C-86FB-68FD-F0C89CC2EEE9}"/>
              </a:ext>
            </a:extLst>
          </p:cNvPr>
          <p:cNvSpPr txBox="1"/>
          <p:nvPr/>
        </p:nvSpPr>
        <p:spPr>
          <a:xfrm>
            <a:off x="1055944" y="548968"/>
            <a:ext cx="252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3"/>
                </a:solidFill>
              </a:rPr>
              <a:t>rank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EC532-DF6A-45BA-4C20-C69EB368E62C}"/>
              </a:ext>
            </a:extLst>
          </p:cNvPr>
          <p:cNvSpPr txBox="1"/>
          <p:nvPr/>
        </p:nvSpPr>
        <p:spPr>
          <a:xfrm>
            <a:off x="8616028" y="548968"/>
            <a:ext cx="252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2"/>
                </a:solidFill>
              </a:rPr>
              <a:t>complexity 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1FC70D46-6F5D-E7E7-7D75-0817EBDBE062}"/>
              </a:ext>
            </a:extLst>
          </p:cNvPr>
          <p:cNvCxnSpPr>
            <a:stCxn id="3" idx="2"/>
            <a:endCxn id="2" idx="1"/>
          </p:cNvCxnSpPr>
          <p:nvPr/>
        </p:nvCxnSpPr>
        <p:spPr>
          <a:xfrm rot="16200000" flipH="1">
            <a:off x="2128262" y="1382995"/>
            <a:ext cx="915399" cy="540006"/>
          </a:xfrm>
          <a:prstGeom prst="curvedConnector2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B5859A1A-CC5E-C8CB-CF75-4D760C2B7837}"/>
              </a:ext>
            </a:extLst>
          </p:cNvPr>
          <p:cNvCxnSpPr>
            <a:stCxn id="6" idx="2"/>
            <a:endCxn id="2" idx="3"/>
          </p:cNvCxnSpPr>
          <p:nvPr/>
        </p:nvCxnSpPr>
        <p:spPr>
          <a:xfrm rot="5400000">
            <a:off x="9148340" y="1382995"/>
            <a:ext cx="915399" cy="540006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EB5DA8-281D-5428-B2EA-D2E6F4701CDA}"/>
                  </a:ext>
                </a:extLst>
              </p:cNvPr>
              <p:cNvSpPr txBox="1"/>
              <p:nvPr/>
            </p:nvSpPr>
            <p:spPr>
              <a:xfrm>
                <a:off x="3048000" y="1449000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≿</m:t>
                      </m:r>
                    </m:oMath>
                  </m:oMathPara>
                </a14:m>
                <a:endParaRPr lang="en-GB" sz="8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EB5DA8-281D-5428-B2EA-D2E6F4701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449000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37078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32232-3BA2-D74F-FC51-7CB483E63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DAAD6C-7C0E-A3E4-22D2-420796BD2A76}"/>
                  </a:ext>
                </a:extLst>
              </p:cNvPr>
              <p:cNvSpPr txBox="1"/>
              <p:nvPr/>
            </p:nvSpPr>
            <p:spPr>
              <a:xfrm>
                <a:off x="2855964" y="1448978"/>
                <a:ext cx="64800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8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GB" sz="8000" b="0" i="1" smtClean="0">
                          <a:solidFill>
                            <a:schemeClr val="tx1">
                              <a:alpha val="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GB" sz="8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sz="8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8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DAAD6C-7C0E-A3E4-22D2-420796BD2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64" y="1448978"/>
                <a:ext cx="6480072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EDA8CA8-2E6B-9097-934B-651CCEEA26C3}"/>
              </a:ext>
            </a:extLst>
          </p:cNvPr>
          <p:cNvSpPr txBox="1"/>
          <p:nvPr/>
        </p:nvSpPr>
        <p:spPr>
          <a:xfrm>
            <a:off x="1055944" y="548968"/>
            <a:ext cx="252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3"/>
                </a:solidFill>
              </a:rPr>
              <a:t>rank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A2FBF2-9E8B-E966-3D29-820FE4839C1D}"/>
              </a:ext>
            </a:extLst>
          </p:cNvPr>
          <p:cNvSpPr txBox="1"/>
          <p:nvPr/>
        </p:nvSpPr>
        <p:spPr>
          <a:xfrm>
            <a:off x="8616028" y="548968"/>
            <a:ext cx="252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2"/>
                </a:solidFill>
              </a:rPr>
              <a:t>complexity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15678-E8BF-6570-292D-A04DB243C5F3}"/>
              </a:ext>
            </a:extLst>
          </p:cNvPr>
          <p:cNvSpPr txBox="1"/>
          <p:nvPr/>
        </p:nvSpPr>
        <p:spPr>
          <a:xfrm>
            <a:off x="4408481" y="3322675"/>
            <a:ext cx="337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/>
                </a:solidFill>
              </a:rPr>
              <a:t>3-tensor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029E91F7-67AE-89E7-A7E3-827F5E8795E7}"/>
              </a:ext>
            </a:extLst>
          </p:cNvPr>
          <p:cNvCxnSpPr>
            <a:stCxn id="3" idx="2"/>
            <a:endCxn id="2" idx="1"/>
          </p:cNvCxnSpPr>
          <p:nvPr/>
        </p:nvCxnSpPr>
        <p:spPr>
          <a:xfrm rot="16200000" flipH="1">
            <a:off x="2128262" y="1382995"/>
            <a:ext cx="915399" cy="540006"/>
          </a:xfrm>
          <a:prstGeom prst="curvedConnector2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75DFF018-DBEF-8B8F-7B88-A5468D9AF1B4}"/>
              </a:ext>
            </a:extLst>
          </p:cNvPr>
          <p:cNvCxnSpPr>
            <a:stCxn id="6" idx="2"/>
            <a:endCxn id="2" idx="3"/>
          </p:cNvCxnSpPr>
          <p:nvPr/>
        </p:nvCxnSpPr>
        <p:spPr>
          <a:xfrm rot="5400000">
            <a:off x="9148340" y="1382995"/>
            <a:ext cx="915399" cy="540006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Left Brace 20">
            <a:extLst>
              <a:ext uri="{FF2B5EF4-FFF2-40B4-BE49-F238E27FC236}">
                <a16:creationId xmlns:a16="http://schemas.microsoft.com/office/drawing/2014/main" id="{021A2529-7368-05B3-B9B5-F539713CA6C4}"/>
              </a:ext>
            </a:extLst>
          </p:cNvPr>
          <p:cNvSpPr/>
          <p:nvPr/>
        </p:nvSpPr>
        <p:spPr>
          <a:xfrm rot="16200000">
            <a:off x="5870999" y="953972"/>
            <a:ext cx="450005" cy="4320048"/>
          </a:xfrm>
          <a:prstGeom prst="leftBrace">
            <a:avLst>
              <a:gd name="adj1" fmla="val 8283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B3C76C-430F-C795-4E0F-379FF44053E2}"/>
                  </a:ext>
                </a:extLst>
              </p:cNvPr>
              <p:cNvSpPr txBox="1"/>
              <p:nvPr/>
            </p:nvSpPr>
            <p:spPr>
              <a:xfrm>
                <a:off x="3048000" y="1449000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GB" sz="6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B3C76C-430F-C795-4E0F-379FF4405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449000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145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6D8989-ACB4-030F-C6A6-B7B7373305A2}"/>
                  </a:ext>
                </a:extLst>
              </p:cNvPr>
              <p:cNvSpPr txBox="1"/>
              <p:nvPr/>
            </p:nvSpPr>
            <p:spPr>
              <a:xfrm>
                <a:off x="1775952" y="2979021"/>
                <a:ext cx="864009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0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0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0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GB" sz="10800" b="0" i="1" smtClean="0">
                          <a:solidFill>
                            <a:schemeClr val="tx1">
                              <a:alpha val="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GB" sz="10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sz="10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0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10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6D8989-ACB4-030F-C6A6-B7B737330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952" y="2979021"/>
                <a:ext cx="8640096" cy="17543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0065159-1DDD-F58F-FAAF-D0958277B208}"/>
              </a:ext>
            </a:extLst>
          </p:cNvPr>
          <p:cNvSpPr txBox="1"/>
          <p:nvPr/>
        </p:nvSpPr>
        <p:spPr>
          <a:xfrm>
            <a:off x="2495960" y="1089000"/>
            <a:ext cx="7200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„</a:t>
            </a:r>
            <a:r>
              <a:rPr lang="en-GB" sz="4400" dirty="0" err="1"/>
              <a:t>Vermeidung</a:t>
            </a:r>
            <a:r>
              <a:rPr lang="en-GB" sz="4400"/>
              <a:t> von </a:t>
            </a:r>
            <a:r>
              <a:rPr lang="en-GB" sz="4400" dirty="0" err="1"/>
              <a:t>Divisionen</a:t>
            </a:r>
            <a:r>
              <a:rPr lang="en-GB" sz="4400" dirty="0"/>
              <a:t>“</a:t>
            </a:r>
          </a:p>
          <a:p>
            <a:pPr algn="ctr"/>
            <a:r>
              <a:rPr lang="en-GB" sz="4400" dirty="0"/>
              <a:t>Strassen, 1973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5A7269DD-1B02-BF64-696E-63D1A2BC2398}"/>
              </a:ext>
            </a:extLst>
          </p:cNvPr>
          <p:cNvSpPr txBox="1"/>
          <p:nvPr/>
        </p:nvSpPr>
        <p:spPr>
          <a:xfrm>
            <a:off x="1055944" y="3158997"/>
            <a:ext cx="10080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800" dirty="0"/>
              <a:t>“                         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6F0F7B-562C-EBD2-EAE8-65C16828CC05}"/>
                  </a:ext>
                </a:extLst>
              </p:cNvPr>
              <p:cNvSpPr txBox="1"/>
              <p:nvPr/>
            </p:nvSpPr>
            <p:spPr>
              <a:xfrm>
                <a:off x="3048000" y="2979023"/>
                <a:ext cx="6096000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0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≈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6F0F7B-562C-EBD2-EAE8-65C16828C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979023"/>
                <a:ext cx="6096000" cy="1754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5B5395B-2B63-DAF7-EC53-3FCD99BB3601}"/>
              </a:ext>
            </a:extLst>
          </p:cNvPr>
          <p:cNvSpPr txBox="1"/>
          <p:nvPr/>
        </p:nvSpPr>
        <p:spPr>
          <a:xfrm>
            <a:off x="4408481" y="5229023"/>
            <a:ext cx="3375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accent6"/>
                </a:solidFill>
              </a:rPr>
              <a:t>3-tensor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7FCFFE8A-1CCA-46B7-C143-17D89C34DB09}"/>
              </a:ext>
            </a:extLst>
          </p:cNvPr>
          <p:cNvSpPr/>
          <p:nvPr/>
        </p:nvSpPr>
        <p:spPr>
          <a:xfrm rot="16200000">
            <a:off x="5848499" y="2146526"/>
            <a:ext cx="450005" cy="5715000"/>
          </a:xfrm>
          <a:prstGeom prst="leftBrace">
            <a:avLst>
              <a:gd name="adj1" fmla="val 8283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853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3FA688B-FCAF-17B5-1852-500BE9CA11DC}"/>
                  </a:ext>
                </a:extLst>
              </p:cNvPr>
              <p:cNvSpPr txBox="1"/>
              <p:nvPr/>
            </p:nvSpPr>
            <p:spPr>
              <a:xfrm>
                <a:off x="3048000" y="2105561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8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3FA688B-FCAF-17B5-1852-500BE9CA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105561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5A29C40-E35E-03E7-219C-A898712EE167}"/>
                  </a:ext>
                </a:extLst>
              </p:cNvPr>
              <p:cNvSpPr txBox="1"/>
              <p:nvPr/>
            </p:nvSpPr>
            <p:spPr>
              <a:xfrm>
                <a:off x="1775952" y="3481487"/>
                <a:ext cx="8640096" cy="11314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p>
                            <m:sSupPr>
                              <m:ctrlP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GB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r>
                        <a:rPr lang="en-GB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GB" sz="6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6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p>
                            <m:sSupPr>
                              <m:ctrlP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5A29C40-E35E-03E7-219C-A898712EE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952" y="3481487"/>
                <a:ext cx="8640096" cy="11314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5B637855-38C3-27FD-7825-680DF0DDB4BF}"/>
              </a:ext>
            </a:extLst>
          </p:cNvPr>
          <p:cNvSpPr txBox="1"/>
          <p:nvPr/>
        </p:nvSpPr>
        <p:spPr>
          <a:xfrm>
            <a:off x="1775952" y="975653"/>
            <a:ext cx="86400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i="1" dirty="0">
                <a:solidFill>
                  <a:schemeClr val="tx1"/>
                </a:solidFill>
              </a:rPr>
              <a:t>Kronecker</a:t>
            </a:r>
            <a:r>
              <a:rPr lang="en-GB" sz="6000" dirty="0">
                <a:solidFill>
                  <a:schemeClr val="tx1"/>
                </a:solidFill>
              </a:rPr>
              <a:t>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81829BF-48F6-4120-2DCB-96BE3946D4AE}"/>
                  </a:ext>
                </a:extLst>
              </p:cNvPr>
              <p:cNvSpPr txBox="1"/>
              <p:nvPr/>
            </p:nvSpPr>
            <p:spPr>
              <a:xfrm>
                <a:off x="5285991" y="2105561"/>
                <a:ext cx="144001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81829BF-48F6-4120-2DCB-96BE3946D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991" y="2105561"/>
                <a:ext cx="1440016" cy="132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6C175BF-6630-CF43-450A-23622AD3A029}"/>
                  </a:ext>
                </a:extLst>
              </p:cNvPr>
              <p:cNvSpPr txBox="1"/>
              <p:nvPr/>
            </p:nvSpPr>
            <p:spPr>
              <a:xfrm>
                <a:off x="7446015" y="2115845"/>
                <a:ext cx="144001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4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6C175BF-6630-CF43-450A-23622AD3A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015" y="2115845"/>
                <a:ext cx="1440016" cy="132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94820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B6476-268E-AF0F-F6F5-B4A1CF3B5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9CA4A702-5644-723B-1704-17E036C6317B}"/>
              </a:ext>
            </a:extLst>
          </p:cNvPr>
          <p:cNvGrpSpPr/>
          <p:nvPr/>
        </p:nvGrpSpPr>
        <p:grpSpPr>
          <a:xfrm>
            <a:off x="965943" y="2438989"/>
            <a:ext cx="1710019" cy="1710020"/>
            <a:chOff x="1775952" y="2438989"/>
            <a:chExt cx="1710019" cy="1710020"/>
          </a:xfrm>
        </p:grpSpPr>
        <p:sp>
          <p:nvSpPr>
            <p:cNvPr id="2" name="Cube 1">
              <a:extLst>
                <a:ext uri="{FF2B5EF4-FFF2-40B4-BE49-F238E27FC236}">
                  <a16:creationId xmlns:a16="http://schemas.microsoft.com/office/drawing/2014/main" id="{92C2BCA3-AE07-61E0-9F48-6024F2DBBFCC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Cube 3">
              <a:extLst>
                <a:ext uri="{FF2B5EF4-FFF2-40B4-BE49-F238E27FC236}">
                  <a16:creationId xmlns:a16="http://schemas.microsoft.com/office/drawing/2014/main" id="{8AC5993A-1863-FBCB-28BA-173D2A3EFB35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36CE91E9-0B2A-CD2D-3990-F68DB91FEA7C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F554F95E-B80D-E951-81C2-1E530644F7CE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ube 19">
              <a:extLst>
                <a:ext uri="{FF2B5EF4-FFF2-40B4-BE49-F238E27FC236}">
                  <a16:creationId xmlns:a16="http://schemas.microsoft.com/office/drawing/2014/main" id="{73C1CE0B-DA01-415C-4B1C-FCBA1B5ED250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ube 21">
              <a:extLst>
                <a:ext uri="{FF2B5EF4-FFF2-40B4-BE49-F238E27FC236}">
                  <a16:creationId xmlns:a16="http://schemas.microsoft.com/office/drawing/2014/main" id="{948258B8-610E-D73B-5EFA-715EF4293EAD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B83F8384-06CC-EE03-EB45-A1FED6DC1304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F4F7DBC6-0EEA-DFB3-A3C0-227C17421741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9B12285-7342-0AFE-395B-C18D64AF8293}"/>
                  </a:ext>
                </a:extLst>
              </p:cNvPr>
              <p:cNvSpPr txBox="1"/>
              <p:nvPr/>
            </p:nvSpPr>
            <p:spPr>
              <a:xfrm>
                <a:off x="425937" y="795651"/>
                <a:ext cx="60960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5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5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9B12285-7342-0AFE-395B-C18D64AF8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37" y="795651"/>
                <a:ext cx="6096000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71B45E-BF78-C5CC-098C-9E5C87BAC313}"/>
                  </a:ext>
                </a:extLst>
              </p:cNvPr>
              <p:cNvSpPr txBox="1"/>
              <p:nvPr/>
            </p:nvSpPr>
            <p:spPr>
              <a:xfrm>
                <a:off x="1055944" y="5229020"/>
                <a:ext cx="144001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71B45E-BF78-C5CC-098C-9E5C87BAC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44" y="5229020"/>
                <a:ext cx="1440016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3F69A26-869D-B0EA-9870-B4C02CDEC938}"/>
                  </a:ext>
                </a:extLst>
              </p:cNvPr>
              <p:cNvSpPr txBox="1"/>
              <p:nvPr/>
            </p:nvSpPr>
            <p:spPr>
              <a:xfrm>
                <a:off x="2675962" y="3068996"/>
                <a:ext cx="90001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3F69A26-869D-B0EA-9870-B4C02CDEC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962" y="3068996"/>
                <a:ext cx="90001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C857E79-F6FC-1171-8D9E-94540507163E}"/>
              </a:ext>
            </a:extLst>
          </p:cNvPr>
          <p:cNvGrpSpPr/>
          <p:nvPr/>
        </p:nvGrpSpPr>
        <p:grpSpPr>
          <a:xfrm>
            <a:off x="965943" y="2438989"/>
            <a:ext cx="1710019" cy="1710020"/>
            <a:chOff x="1775952" y="2438989"/>
            <a:chExt cx="1710019" cy="1710020"/>
          </a:xfrm>
        </p:grpSpPr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9AF3DDD1-55F9-95AC-88C4-7159B39F626C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880C5480-BD7E-655D-B119-BDF8F7504F9D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C2F65FFD-AC0D-3A58-FC3F-B52006428008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A238CCA3-0E4F-E7FD-688E-5E3F24E13B53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ube 11">
              <a:extLst>
                <a:ext uri="{FF2B5EF4-FFF2-40B4-BE49-F238E27FC236}">
                  <a16:creationId xmlns:a16="http://schemas.microsoft.com/office/drawing/2014/main" id="{386DD75D-373C-67E6-0595-304B3CB3FB8A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Cube 12">
              <a:extLst>
                <a:ext uri="{FF2B5EF4-FFF2-40B4-BE49-F238E27FC236}">
                  <a16:creationId xmlns:a16="http://schemas.microsoft.com/office/drawing/2014/main" id="{C7059316-F2C8-40EC-8BFE-79DA6629582A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Cube 13">
              <a:extLst>
                <a:ext uri="{FF2B5EF4-FFF2-40B4-BE49-F238E27FC236}">
                  <a16:creationId xmlns:a16="http://schemas.microsoft.com/office/drawing/2014/main" id="{E0D57ABB-B6E3-52FD-A3E8-8130D9AC0292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52A68FA9-64AD-F6A7-6B95-E42C664596A9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09892E-B086-E1F5-788F-DDF6D9C3A9E0}"/>
              </a:ext>
            </a:extLst>
          </p:cNvPr>
          <p:cNvGrpSpPr/>
          <p:nvPr/>
        </p:nvGrpSpPr>
        <p:grpSpPr>
          <a:xfrm>
            <a:off x="3575972" y="2348988"/>
            <a:ext cx="2070023" cy="2070023"/>
            <a:chOff x="4655984" y="2348988"/>
            <a:chExt cx="2070023" cy="2070023"/>
          </a:xfrm>
        </p:grpSpPr>
        <p:sp>
          <p:nvSpPr>
            <p:cNvPr id="19" name="Cube 18">
              <a:extLst>
                <a:ext uri="{FF2B5EF4-FFF2-40B4-BE49-F238E27FC236}">
                  <a16:creationId xmlns:a16="http://schemas.microsoft.com/office/drawing/2014/main" id="{2B2F61FA-F336-24B5-2725-87592C52FC15}"/>
                </a:ext>
              </a:extLst>
            </p:cNvPr>
            <p:cNvSpPr/>
            <p:nvPr/>
          </p:nvSpPr>
          <p:spPr>
            <a:xfrm>
              <a:off x="4655984" y="3789004"/>
              <a:ext cx="630007" cy="6300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Cube 20">
              <a:extLst>
                <a:ext uri="{FF2B5EF4-FFF2-40B4-BE49-F238E27FC236}">
                  <a16:creationId xmlns:a16="http://schemas.microsoft.com/office/drawing/2014/main" id="{AFD17C86-2230-E0D7-A9E8-C499D5DCDBC3}"/>
                </a:ext>
              </a:extLst>
            </p:cNvPr>
            <p:cNvSpPr/>
            <p:nvPr/>
          </p:nvSpPr>
          <p:spPr>
            <a:xfrm>
              <a:off x="5375992" y="3789004"/>
              <a:ext cx="630007" cy="630007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79C902CF-9602-BB2B-DD17-BCD2544D10F8}"/>
                </a:ext>
              </a:extLst>
            </p:cNvPr>
            <p:cNvSpPr/>
            <p:nvPr/>
          </p:nvSpPr>
          <p:spPr>
            <a:xfrm>
              <a:off x="6096000" y="3789004"/>
              <a:ext cx="630007" cy="630007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Cube 24">
              <a:extLst>
                <a:ext uri="{FF2B5EF4-FFF2-40B4-BE49-F238E27FC236}">
                  <a16:creationId xmlns:a16="http://schemas.microsoft.com/office/drawing/2014/main" id="{C8D1B1C7-2A7F-55EF-29D0-DC38A01ED2E9}"/>
                </a:ext>
              </a:extLst>
            </p:cNvPr>
            <p:cNvSpPr/>
            <p:nvPr/>
          </p:nvSpPr>
          <p:spPr>
            <a:xfrm>
              <a:off x="4655984" y="3068996"/>
              <a:ext cx="630007" cy="630007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D0855A02-64F8-9DB4-3882-55181AC8A149}"/>
                </a:ext>
              </a:extLst>
            </p:cNvPr>
            <p:cNvSpPr/>
            <p:nvPr/>
          </p:nvSpPr>
          <p:spPr>
            <a:xfrm>
              <a:off x="5375992" y="3068996"/>
              <a:ext cx="630007" cy="630007"/>
            </a:xfrm>
            <a:prstGeom prst="cub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9" name="Cube 28">
              <a:extLst>
                <a:ext uri="{FF2B5EF4-FFF2-40B4-BE49-F238E27FC236}">
                  <a16:creationId xmlns:a16="http://schemas.microsoft.com/office/drawing/2014/main" id="{63E267BD-F2C1-43B1-6CD2-8706C92A5D34}"/>
                </a:ext>
              </a:extLst>
            </p:cNvPr>
            <p:cNvSpPr/>
            <p:nvPr/>
          </p:nvSpPr>
          <p:spPr>
            <a:xfrm>
              <a:off x="6096000" y="3068996"/>
              <a:ext cx="630007" cy="6300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ube 29">
              <a:extLst>
                <a:ext uri="{FF2B5EF4-FFF2-40B4-BE49-F238E27FC236}">
                  <a16:creationId xmlns:a16="http://schemas.microsoft.com/office/drawing/2014/main" id="{9528C468-C6A3-540C-EAC4-755A99F5551D}"/>
                </a:ext>
              </a:extLst>
            </p:cNvPr>
            <p:cNvSpPr/>
            <p:nvPr/>
          </p:nvSpPr>
          <p:spPr>
            <a:xfrm>
              <a:off x="4655984" y="2348988"/>
              <a:ext cx="630007" cy="630007"/>
            </a:xfrm>
            <a:prstGeom prst="cub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Cube 63">
              <a:extLst>
                <a:ext uri="{FF2B5EF4-FFF2-40B4-BE49-F238E27FC236}">
                  <a16:creationId xmlns:a16="http://schemas.microsoft.com/office/drawing/2014/main" id="{4A1DF65F-983A-9DB2-18F8-29EECE3EFFA3}"/>
                </a:ext>
              </a:extLst>
            </p:cNvPr>
            <p:cNvSpPr/>
            <p:nvPr/>
          </p:nvSpPr>
          <p:spPr>
            <a:xfrm>
              <a:off x="5375992" y="2348988"/>
              <a:ext cx="630007" cy="6300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766CC663-1591-2665-F126-E192EE5C64BE}"/>
                </a:ext>
              </a:extLst>
            </p:cNvPr>
            <p:cNvSpPr/>
            <p:nvPr/>
          </p:nvSpPr>
          <p:spPr>
            <a:xfrm>
              <a:off x="6096000" y="2348988"/>
              <a:ext cx="630007" cy="630007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3" name="Cube 182">
            <a:extLst>
              <a:ext uri="{FF2B5EF4-FFF2-40B4-BE49-F238E27FC236}">
                <a16:creationId xmlns:a16="http://schemas.microsoft.com/office/drawing/2014/main" id="{1A68CC95-36F9-7AA8-1473-DF6992480F24}"/>
              </a:ext>
            </a:extLst>
          </p:cNvPr>
          <p:cNvSpPr/>
          <p:nvPr/>
        </p:nvSpPr>
        <p:spPr>
          <a:xfrm>
            <a:off x="3575972" y="3789004"/>
            <a:ext cx="630000" cy="630000"/>
          </a:xfrm>
          <a:prstGeom prst="cub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8752AE-C5F2-21D6-A34B-D71ABE981A70}"/>
              </a:ext>
            </a:extLst>
          </p:cNvPr>
          <p:cNvGrpSpPr/>
          <p:nvPr/>
        </p:nvGrpSpPr>
        <p:grpSpPr>
          <a:xfrm>
            <a:off x="965943" y="2438989"/>
            <a:ext cx="1710019" cy="1710020"/>
            <a:chOff x="1775952" y="2438989"/>
            <a:chExt cx="1710019" cy="1710020"/>
          </a:xfrm>
        </p:grpSpPr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2F7058A5-5C39-A601-E2A1-4BBDDA0548A3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1AF5DEE4-A33A-65B0-84F0-BFB06D37ECB6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377CF58D-2BD2-492E-4BB2-CC6B8A0BE3A5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E150A0DB-49A6-95B6-4B45-538EBE5B52F2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86B1B649-7DFE-81BD-234E-EE4BAEEB765D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34B8FA07-662A-4E90-5979-1B54D4DA6D0B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D895312A-5BBF-1AE9-A286-C80761838870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Cube 36">
              <a:extLst>
                <a:ext uri="{FF2B5EF4-FFF2-40B4-BE49-F238E27FC236}">
                  <a16:creationId xmlns:a16="http://schemas.microsoft.com/office/drawing/2014/main" id="{6FD1E5A9-FC07-872E-2511-151088453405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4" name="Cube 183">
            <a:extLst>
              <a:ext uri="{FF2B5EF4-FFF2-40B4-BE49-F238E27FC236}">
                <a16:creationId xmlns:a16="http://schemas.microsoft.com/office/drawing/2014/main" id="{575A5747-6482-CCC5-A6BD-AB68D335814F}"/>
              </a:ext>
            </a:extLst>
          </p:cNvPr>
          <p:cNvSpPr/>
          <p:nvPr/>
        </p:nvSpPr>
        <p:spPr>
          <a:xfrm>
            <a:off x="4295980" y="3789004"/>
            <a:ext cx="630000" cy="63000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FA7F485-A69D-6F7A-9AE0-4A393C398A7B}"/>
              </a:ext>
            </a:extLst>
          </p:cNvPr>
          <p:cNvGrpSpPr/>
          <p:nvPr/>
        </p:nvGrpSpPr>
        <p:grpSpPr>
          <a:xfrm>
            <a:off x="965943" y="2438989"/>
            <a:ext cx="1710019" cy="1710020"/>
            <a:chOff x="1775952" y="2438989"/>
            <a:chExt cx="1710019" cy="1710020"/>
          </a:xfrm>
        </p:grpSpPr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EB9212D1-818E-F8F5-F3D9-EB73F0EBDE20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F290C78C-1480-49E4-D604-F882F7659D27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id="{9E989223-0D29-55BA-FAEF-450C88578A27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D4553E1A-1EEC-4B3E-F501-C047046F7541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7CB27F22-FF6E-3104-5CBA-E85C9E485E98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BEE72BDB-4BEF-86FD-4C20-401F21FD1BAD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16A5075F-8B0A-F781-2B36-361D4BFC64DB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A50310B3-7794-0F80-313C-71D1C10F457F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5" name="Cube 184">
            <a:extLst>
              <a:ext uri="{FF2B5EF4-FFF2-40B4-BE49-F238E27FC236}">
                <a16:creationId xmlns:a16="http://schemas.microsoft.com/office/drawing/2014/main" id="{2BE6559B-A02E-62C1-18F7-EA4EAF1EFEE5}"/>
              </a:ext>
            </a:extLst>
          </p:cNvPr>
          <p:cNvSpPr/>
          <p:nvPr/>
        </p:nvSpPr>
        <p:spPr>
          <a:xfrm>
            <a:off x="5015988" y="3789004"/>
            <a:ext cx="630000" cy="63000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FE3DB69-B351-69E9-A541-49ABB01B9664}"/>
              </a:ext>
            </a:extLst>
          </p:cNvPr>
          <p:cNvGrpSpPr/>
          <p:nvPr/>
        </p:nvGrpSpPr>
        <p:grpSpPr>
          <a:xfrm>
            <a:off x="965943" y="2438989"/>
            <a:ext cx="1710019" cy="1710020"/>
            <a:chOff x="1775952" y="2438989"/>
            <a:chExt cx="1710019" cy="1710020"/>
          </a:xfrm>
        </p:grpSpPr>
        <p:sp>
          <p:nvSpPr>
            <p:cNvPr id="48" name="Cube 47">
              <a:extLst>
                <a:ext uri="{FF2B5EF4-FFF2-40B4-BE49-F238E27FC236}">
                  <a16:creationId xmlns:a16="http://schemas.microsoft.com/office/drawing/2014/main" id="{DC2C764A-6FA5-AF92-B7C5-A7D40C380432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D977B7A2-CBC8-61A4-340B-B24DD34596AF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CEF45F8D-D16A-57F3-B0A8-A299C133D044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Cube 71">
              <a:extLst>
                <a:ext uri="{FF2B5EF4-FFF2-40B4-BE49-F238E27FC236}">
                  <a16:creationId xmlns:a16="http://schemas.microsoft.com/office/drawing/2014/main" id="{83EB25F5-0A0E-BC72-5122-4E630D7ECC5F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C4C3D716-0400-0177-83B3-FC292A375913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3369FBFA-BA45-8C31-D1F0-49BE96A8734B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7E1D225F-D35A-8041-11EB-93CADF7DB1ED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000595C2-A545-0D4A-8AE6-91B4D54B62C2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6" name="Cube 185">
            <a:extLst>
              <a:ext uri="{FF2B5EF4-FFF2-40B4-BE49-F238E27FC236}">
                <a16:creationId xmlns:a16="http://schemas.microsoft.com/office/drawing/2014/main" id="{0218CC2C-5077-4B42-AEB3-9616A271D8B3}"/>
              </a:ext>
            </a:extLst>
          </p:cNvPr>
          <p:cNvSpPr/>
          <p:nvPr/>
        </p:nvSpPr>
        <p:spPr>
          <a:xfrm>
            <a:off x="3575972" y="3068996"/>
            <a:ext cx="630000" cy="63000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1C2D4CC-1A4D-2157-4C94-583A5AC360F4}"/>
              </a:ext>
            </a:extLst>
          </p:cNvPr>
          <p:cNvGrpSpPr/>
          <p:nvPr/>
        </p:nvGrpSpPr>
        <p:grpSpPr>
          <a:xfrm>
            <a:off x="965943" y="2438989"/>
            <a:ext cx="1710019" cy="1710020"/>
            <a:chOff x="1775952" y="2438989"/>
            <a:chExt cx="1710019" cy="1710020"/>
          </a:xfrm>
        </p:grpSpPr>
        <p:sp>
          <p:nvSpPr>
            <p:cNvPr id="126" name="Cube 125">
              <a:extLst>
                <a:ext uri="{FF2B5EF4-FFF2-40B4-BE49-F238E27FC236}">
                  <a16:creationId xmlns:a16="http://schemas.microsoft.com/office/drawing/2014/main" id="{A8B2091A-BF58-275A-231E-9F550F52F7FA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Cube 135">
              <a:extLst>
                <a:ext uri="{FF2B5EF4-FFF2-40B4-BE49-F238E27FC236}">
                  <a16:creationId xmlns:a16="http://schemas.microsoft.com/office/drawing/2014/main" id="{ACEB365E-CB62-1CB5-7985-84A6E0801A6B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Cube 136">
              <a:extLst>
                <a:ext uri="{FF2B5EF4-FFF2-40B4-BE49-F238E27FC236}">
                  <a16:creationId xmlns:a16="http://schemas.microsoft.com/office/drawing/2014/main" id="{ED70228A-F266-1B99-A742-B217643E32B7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Cube 137">
              <a:extLst>
                <a:ext uri="{FF2B5EF4-FFF2-40B4-BE49-F238E27FC236}">
                  <a16:creationId xmlns:a16="http://schemas.microsoft.com/office/drawing/2014/main" id="{F9E91FDC-D470-FAFA-2A74-6BD4A355C754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Cube 138">
              <a:extLst>
                <a:ext uri="{FF2B5EF4-FFF2-40B4-BE49-F238E27FC236}">
                  <a16:creationId xmlns:a16="http://schemas.microsoft.com/office/drawing/2014/main" id="{3FF7E85E-BA5D-3B04-E8B0-94E284812988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Cube 139">
              <a:extLst>
                <a:ext uri="{FF2B5EF4-FFF2-40B4-BE49-F238E27FC236}">
                  <a16:creationId xmlns:a16="http://schemas.microsoft.com/office/drawing/2014/main" id="{6F11BD2B-8118-FC88-30B7-DEBCD60DC791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Cube 140">
              <a:extLst>
                <a:ext uri="{FF2B5EF4-FFF2-40B4-BE49-F238E27FC236}">
                  <a16:creationId xmlns:a16="http://schemas.microsoft.com/office/drawing/2014/main" id="{C2EEC433-01F1-6B86-B5B9-E3E14D8F2982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Cube 141">
              <a:extLst>
                <a:ext uri="{FF2B5EF4-FFF2-40B4-BE49-F238E27FC236}">
                  <a16:creationId xmlns:a16="http://schemas.microsoft.com/office/drawing/2014/main" id="{F1BA0BC3-22D7-AD78-5F24-77A554D66863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7" name="Cube 186">
            <a:extLst>
              <a:ext uri="{FF2B5EF4-FFF2-40B4-BE49-F238E27FC236}">
                <a16:creationId xmlns:a16="http://schemas.microsoft.com/office/drawing/2014/main" id="{6194B47D-7199-3D6A-142F-EDC73A8448E0}"/>
              </a:ext>
            </a:extLst>
          </p:cNvPr>
          <p:cNvSpPr/>
          <p:nvPr/>
        </p:nvSpPr>
        <p:spPr>
          <a:xfrm>
            <a:off x="4295980" y="3068996"/>
            <a:ext cx="630000" cy="630000"/>
          </a:xfrm>
          <a:prstGeom prst="cub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1294BA3-3AE8-9D90-D9E0-6E38C6957E51}"/>
              </a:ext>
            </a:extLst>
          </p:cNvPr>
          <p:cNvGrpSpPr/>
          <p:nvPr/>
        </p:nvGrpSpPr>
        <p:grpSpPr>
          <a:xfrm>
            <a:off x="965943" y="2438989"/>
            <a:ext cx="1710019" cy="1710020"/>
            <a:chOff x="1775952" y="2438989"/>
            <a:chExt cx="1710019" cy="1710020"/>
          </a:xfrm>
        </p:grpSpPr>
        <p:sp>
          <p:nvSpPr>
            <p:cNvPr id="144" name="Cube 143">
              <a:extLst>
                <a:ext uri="{FF2B5EF4-FFF2-40B4-BE49-F238E27FC236}">
                  <a16:creationId xmlns:a16="http://schemas.microsoft.com/office/drawing/2014/main" id="{F2AC1848-7F1C-7B97-C45C-3B076A3C9B53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Cube 144">
              <a:extLst>
                <a:ext uri="{FF2B5EF4-FFF2-40B4-BE49-F238E27FC236}">
                  <a16:creationId xmlns:a16="http://schemas.microsoft.com/office/drawing/2014/main" id="{5945E604-E8E6-D97B-B3B2-43B4A97F3430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Cube 145">
              <a:extLst>
                <a:ext uri="{FF2B5EF4-FFF2-40B4-BE49-F238E27FC236}">
                  <a16:creationId xmlns:a16="http://schemas.microsoft.com/office/drawing/2014/main" id="{A888C21F-D31E-53F3-D949-E17CF8925B03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Cube 146">
              <a:extLst>
                <a:ext uri="{FF2B5EF4-FFF2-40B4-BE49-F238E27FC236}">
                  <a16:creationId xmlns:a16="http://schemas.microsoft.com/office/drawing/2014/main" id="{DE82DCC1-9223-7B8F-753B-43C70D570828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Cube 147">
              <a:extLst>
                <a:ext uri="{FF2B5EF4-FFF2-40B4-BE49-F238E27FC236}">
                  <a16:creationId xmlns:a16="http://schemas.microsoft.com/office/drawing/2014/main" id="{07A040E7-6D96-5735-08FC-DF648DD2B406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Cube 148">
              <a:extLst>
                <a:ext uri="{FF2B5EF4-FFF2-40B4-BE49-F238E27FC236}">
                  <a16:creationId xmlns:a16="http://schemas.microsoft.com/office/drawing/2014/main" id="{FCDE24C9-B21C-E909-B329-2E25E325A513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Cube 149">
              <a:extLst>
                <a:ext uri="{FF2B5EF4-FFF2-40B4-BE49-F238E27FC236}">
                  <a16:creationId xmlns:a16="http://schemas.microsoft.com/office/drawing/2014/main" id="{0DE3E6B4-7036-9554-932F-78CF640C58A0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Cube 150">
              <a:extLst>
                <a:ext uri="{FF2B5EF4-FFF2-40B4-BE49-F238E27FC236}">
                  <a16:creationId xmlns:a16="http://schemas.microsoft.com/office/drawing/2014/main" id="{F3A07DE1-6C2F-36BE-83F6-78BBA9337494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8" name="Cube 187">
            <a:extLst>
              <a:ext uri="{FF2B5EF4-FFF2-40B4-BE49-F238E27FC236}">
                <a16:creationId xmlns:a16="http://schemas.microsoft.com/office/drawing/2014/main" id="{B735C86D-4528-F58B-4A5D-E92510212866}"/>
              </a:ext>
            </a:extLst>
          </p:cNvPr>
          <p:cNvSpPr/>
          <p:nvPr/>
        </p:nvSpPr>
        <p:spPr>
          <a:xfrm>
            <a:off x="5015988" y="3068996"/>
            <a:ext cx="630000" cy="630000"/>
          </a:xfrm>
          <a:prstGeom prst="cub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C3DA2EE4-96DC-95E9-30E5-ECB461A3C04C}"/>
              </a:ext>
            </a:extLst>
          </p:cNvPr>
          <p:cNvGrpSpPr/>
          <p:nvPr/>
        </p:nvGrpSpPr>
        <p:grpSpPr>
          <a:xfrm>
            <a:off x="965943" y="2438989"/>
            <a:ext cx="1710019" cy="1710020"/>
            <a:chOff x="1775952" y="2438989"/>
            <a:chExt cx="1710019" cy="1710020"/>
          </a:xfrm>
        </p:grpSpPr>
        <p:sp>
          <p:nvSpPr>
            <p:cNvPr id="153" name="Cube 152">
              <a:extLst>
                <a:ext uri="{FF2B5EF4-FFF2-40B4-BE49-F238E27FC236}">
                  <a16:creationId xmlns:a16="http://schemas.microsoft.com/office/drawing/2014/main" id="{8CF9A150-37E8-C8FB-3FC9-0F35A80F08AC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Cube 153">
              <a:extLst>
                <a:ext uri="{FF2B5EF4-FFF2-40B4-BE49-F238E27FC236}">
                  <a16:creationId xmlns:a16="http://schemas.microsoft.com/office/drawing/2014/main" id="{51903F90-5E4C-A9EE-C298-1B16AED7341A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Cube 154">
              <a:extLst>
                <a:ext uri="{FF2B5EF4-FFF2-40B4-BE49-F238E27FC236}">
                  <a16:creationId xmlns:a16="http://schemas.microsoft.com/office/drawing/2014/main" id="{647A9A2C-19E4-D395-2140-ADBA3DF80CC4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Cube 155">
              <a:extLst>
                <a:ext uri="{FF2B5EF4-FFF2-40B4-BE49-F238E27FC236}">
                  <a16:creationId xmlns:a16="http://schemas.microsoft.com/office/drawing/2014/main" id="{134B441F-F970-404E-82FF-F812E4AAB635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Cube 156">
              <a:extLst>
                <a:ext uri="{FF2B5EF4-FFF2-40B4-BE49-F238E27FC236}">
                  <a16:creationId xmlns:a16="http://schemas.microsoft.com/office/drawing/2014/main" id="{7454D202-0D97-9E19-6793-CC441AFB4CE4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Cube 157">
              <a:extLst>
                <a:ext uri="{FF2B5EF4-FFF2-40B4-BE49-F238E27FC236}">
                  <a16:creationId xmlns:a16="http://schemas.microsoft.com/office/drawing/2014/main" id="{C64AF38F-A782-A3AD-3D86-64C9213F7DFD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Cube 158">
              <a:extLst>
                <a:ext uri="{FF2B5EF4-FFF2-40B4-BE49-F238E27FC236}">
                  <a16:creationId xmlns:a16="http://schemas.microsoft.com/office/drawing/2014/main" id="{E123B28C-6E28-6714-5E9B-3D4EE75ED284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Cube 159">
              <a:extLst>
                <a:ext uri="{FF2B5EF4-FFF2-40B4-BE49-F238E27FC236}">
                  <a16:creationId xmlns:a16="http://schemas.microsoft.com/office/drawing/2014/main" id="{A957BBD4-4AF3-7C73-DB8E-3C61188170C3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9" name="Cube 188">
            <a:extLst>
              <a:ext uri="{FF2B5EF4-FFF2-40B4-BE49-F238E27FC236}">
                <a16:creationId xmlns:a16="http://schemas.microsoft.com/office/drawing/2014/main" id="{2156E321-81C5-E562-8F8E-44E0F014E4BE}"/>
              </a:ext>
            </a:extLst>
          </p:cNvPr>
          <p:cNvSpPr/>
          <p:nvPr/>
        </p:nvSpPr>
        <p:spPr>
          <a:xfrm>
            <a:off x="3575972" y="2348988"/>
            <a:ext cx="630000" cy="630000"/>
          </a:xfrm>
          <a:prstGeom prst="cub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825881A-0510-1434-A687-94318D9EBDE2}"/>
              </a:ext>
            </a:extLst>
          </p:cNvPr>
          <p:cNvGrpSpPr/>
          <p:nvPr/>
        </p:nvGrpSpPr>
        <p:grpSpPr>
          <a:xfrm>
            <a:off x="965943" y="2438989"/>
            <a:ext cx="1710019" cy="1710020"/>
            <a:chOff x="1775952" y="2438989"/>
            <a:chExt cx="1710019" cy="1710020"/>
          </a:xfrm>
        </p:grpSpPr>
        <p:sp>
          <p:nvSpPr>
            <p:cNvPr id="162" name="Cube 161">
              <a:extLst>
                <a:ext uri="{FF2B5EF4-FFF2-40B4-BE49-F238E27FC236}">
                  <a16:creationId xmlns:a16="http://schemas.microsoft.com/office/drawing/2014/main" id="{6F61D00E-8041-CADB-43A3-627BF72E1F90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Cube 162">
              <a:extLst>
                <a:ext uri="{FF2B5EF4-FFF2-40B4-BE49-F238E27FC236}">
                  <a16:creationId xmlns:a16="http://schemas.microsoft.com/office/drawing/2014/main" id="{0BE045EE-78A9-CF1D-CA1A-922B46377EB6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Cube 163">
              <a:extLst>
                <a:ext uri="{FF2B5EF4-FFF2-40B4-BE49-F238E27FC236}">
                  <a16:creationId xmlns:a16="http://schemas.microsoft.com/office/drawing/2014/main" id="{21709EBE-1D56-F9BE-5FD0-419ADE74AF95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Cube 164">
              <a:extLst>
                <a:ext uri="{FF2B5EF4-FFF2-40B4-BE49-F238E27FC236}">
                  <a16:creationId xmlns:a16="http://schemas.microsoft.com/office/drawing/2014/main" id="{DE689178-4741-A4D7-4065-1EA3CBE81AFF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Cube 165">
              <a:extLst>
                <a:ext uri="{FF2B5EF4-FFF2-40B4-BE49-F238E27FC236}">
                  <a16:creationId xmlns:a16="http://schemas.microsoft.com/office/drawing/2014/main" id="{D05BBEFA-DED0-1BD6-C961-C8553D808826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Cube 166">
              <a:extLst>
                <a:ext uri="{FF2B5EF4-FFF2-40B4-BE49-F238E27FC236}">
                  <a16:creationId xmlns:a16="http://schemas.microsoft.com/office/drawing/2014/main" id="{FBE9ADE4-1B11-9104-72F4-936839E0A7C8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Cube 167">
              <a:extLst>
                <a:ext uri="{FF2B5EF4-FFF2-40B4-BE49-F238E27FC236}">
                  <a16:creationId xmlns:a16="http://schemas.microsoft.com/office/drawing/2014/main" id="{410FF751-FC3C-0F7F-1857-2CD82E544F35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Cube 168">
              <a:extLst>
                <a:ext uri="{FF2B5EF4-FFF2-40B4-BE49-F238E27FC236}">
                  <a16:creationId xmlns:a16="http://schemas.microsoft.com/office/drawing/2014/main" id="{517EE638-8C5F-AFC3-C912-F46DC72DADA9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0" name="Cube 189">
            <a:extLst>
              <a:ext uri="{FF2B5EF4-FFF2-40B4-BE49-F238E27FC236}">
                <a16:creationId xmlns:a16="http://schemas.microsoft.com/office/drawing/2014/main" id="{D0B36061-CE04-9CAD-4670-E17835848DFB}"/>
              </a:ext>
            </a:extLst>
          </p:cNvPr>
          <p:cNvSpPr/>
          <p:nvPr/>
        </p:nvSpPr>
        <p:spPr>
          <a:xfrm>
            <a:off x="4295980" y="2348988"/>
            <a:ext cx="630000" cy="630000"/>
          </a:xfrm>
          <a:prstGeom prst="cub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D543826A-30C4-B276-EDC5-390F0698F984}"/>
              </a:ext>
            </a:extLst>
          </p:cNvPr>
          <p:cNvGrpSpPr/>
          <p:nvPr/>
        </p:nvGrpSpPr>
        <p:grpSpPr>
          <a:xfrm>
            <a:off x="965943" y="2438989"/>
            <a:ext cx="1710019" cy="1710020"/>
            <a:chOff x="1775952" y="2438989"/>
            <a:chExt cx="1710019" cy="1710020"/>
          </a:xfrm>
        </p:grpSpPr>
        <p:sp>
          <p:nvSpPr>
            <p:cNvPr id="171" name="Cube 170">
              <a:extLst>
                <a:ext uri="{FF2B5EF4-FFF2-40B4-BE49-F238E27FC236}">
                  <a16:creationId xmlns:a16="http://schemas.microsoft.com/office/drawing/2014/main" id="{3AF460B9-5A86-7E91-F6C4-4396B1B4C569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Cube 171">
              <a:extLst>
                <a:ext uri="{FF2B5EF4-FFF2-40B4-BE49-F238E27FC236}">
                  <a16:creationId xmlns:a16="http://schemas.microsoft.com/office/drawing/2014/main" id="{B11CB376-ADA6-9C3D-3A40-7FCD0CA38AF5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Cube 172">
              <a:extLst>
                <a:ext uri="{FF2B5EF4-FFF2-40B4-BE49-F238E27FC236}">
                  <a16:creationId xmlns:a16="http://schemas.microsoft.com/office/drawing/2014/main" id="{FAC28B62-6A4E-BF37-F765-0AEFF5F85D74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Cube 173">
              <a:extLst>
                <a:ext uri="{FF2B5EF4-FFF2-40B4-BE49-F238E27FC236}">
                  <a16:creationId xmlns:a16="http://schemas.microsoft.com/office/drawing/2014/main" id="{A5A75810-B18B-1C17-563B-6F33801EBBE2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Cube 174">
              <a:extLst>
                <a:ext uri="{FF2B5EF4-FFF2-40B4-BE49-F238E27FC236}">
                  <a16:creationId xmlns:a16="http://schemas.microsoft.com/office/drawing/2014/main" id="{40937D8C-589F-A6EC-91EA-BFF5D3987BB8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Cube 175">
              <a:extLst>
                <a:ext uri="{FF2B5EF4-FFF2-40B4-BE49-F238E27FC236}">
                  <a16:creationId xmlns:a16="http://schemas.microsoft.com/office/drawing/2014/main" id="{8D9C8DED-6120-E9A3-A8FF-2D0309D9A373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Cube 176">
              <a:extLst>
                <a:ext uri="{FF2B5EF4-FFF2-40B4-BE49-F238E27FC236}">
                  <a16:creationId xmlns:a16="http://schemas.microsoft.com/office/drawing/2014/main" id="{45C156D3-8F68-855A-E40A-7B24D291B657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Cube 177">
              <a:extLst>
                <a:ext uri="{FF2B5EF4-FFF2-40B4-BE49-F238E27FC236}">
                  <a16:creationId xmlns:a16="http://schemas.microsoft.com/office/drawing/2014/main" id="{35764D28-B1D1-7686-DFBB-C5954533D0A9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1" name="Cube 190">
            <a:extLst>
              <a:ext uri="{FF2B5EF4-FFF2-40B4-BE49-F238E27FC236}">
                <a16:creationId xmlns:a16="http://schemas.microsoft.com/office/drawing/2014/main" id="{23D9A200-CA35-300D-7A51-47D090AE43EC}"/>
              </a:ext>
            </a:extLst>
          </p:cNvPr>
          <p:cNvSpPr/>
          <p:nvPr/>
        </p:nvSpPr>
        <p:spPr>
          <a:xfrm>
            <a:off x="5015988" y="2348988"/>
            <a:ext cx="630000" cy="63000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F5B0945-630D-9AE0-6E6B-FE7AD436D38D}"/>
                  </a:ext>
                </a:extLst>
              </p:cNvPr>
              <p:cNvSpPr txBox="1"/>
              <p:nvPr/>
            </p:nvSpPr>
            <p:spPr>
              <a:xfrm>
                <a:off x="3665973" y="5229020"/>
                <a:ext cx="144001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F5B0945-630D-9AE0-6E6B-FE7AD436D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973" y="5229020"/>
                <a:ext cx="1440016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745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50384-C6FB-4A9A-825D-AB6A0BA08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C8FDFB2-8F4B-2891-7A17-33809465B962}"/>
              </a:ext>
            </a:extLst>
          </p:cNvPr>
          <p:cNvGrpSpPr/>
          <p:nvPr/>
        </p:nvGrpSpPr>
        <p:grpSpPr>
          <a:xfrm>
            <a:off x="965943" y="2438989"/>
            <a:ext cx="1710019" cy="1710020"/>
            <a:chOff x="1775952" y="2438989"/>
            <a:chExt cx="1710019" cy="1710020"/>
          </a:xfrm>
        </p:grpSpPr>
        <p:sp>
          <p:nvSpPr>
            <p:cNvPr id="2" name="Cube 1">
              <a:extLst>
                <a:ext uri="{FF2B5EF4-FFF2-40B4-BE49-F238E27FC236}">
                  <a16:creationId xmlns:a16="http://schemas.microsoft.com/office/drawing/2014/main" id="{539F36BE-5B87-F838-861E-EF0F64B5CCD7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Cube 3">
              <a:extLst>
                <a:ext uri="{FF2B5EF4-FFF2-40B4-BE49-F238E27FC236}">
                  <a16:creationId xmlns:a16="http://schemas.microsoft.com/office/drawing/2014/main" id="{EA945A02-B99F-123F-85D9-B4E50FF34E05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09AA8DBF-F44C-9AC7-4B70-A7EA550C5ACE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41487763-B8A1-4FF9-B367-5B3016BA9F95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ube 19">
              <a:extLst>
                <a:ext uri="{FF2B5EF4-FFF2-40B4-BE49-F238E27FC236}">
                  <a16:creationId xmlns:a16="http://schemas.microsoft.com/office/drawing/2014/main" id="{A96EC676-2E45-3314-8DDB-8B1C018703F4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ube 21">
              <a:extLst>
                <a:ext uri="{FF2B5EF4-FFF2-40B4-BE49-F238E27FC236}">
                  <a16:creationId xmlns:a16="http://schemas.microsoft.com/office/drawing/2014/main" id="{759F219F-E497-64EB-AE66-6AD5CAD95EBA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983BB298-62F3-DCD5-7F76-82E790697735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9FF1D600-A2BA-D025-DB9C-006DF9FC0098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1DE6C45-187B-CAC2-F5E6-E6DCB428DF16}"/>
                  </a:ext>
                </a:extLst>
              </p:cNvPr>
              <p:cNvSpPr txBox="1"/>
              <p:nvPr/>
            </p:nvSpPr>
            <p:spPr>
              <a:xfrm>
                <a:off x="425937" y="795651"/>
                <a:ext cx="60960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5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5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1DE6C45-187B-CAC2-F5E6-E6DCB428D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37" y="795651"/>
                <a:ext cx="6096000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24FEF9-111B-620D-4ED2-FD1DEC6CDB8B}"/>
                  </a:ext>
                </a:extLst>
              </p:cNvPr>
              <p:cNvSpPr txBox="1"/>
              <p:nvPr/>
            </p:nvSpPr>
            <p:spPr>
              <a:xfrm>
                <a:off x="1055944" y="5229020"/>
                <a:ext cx="144001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24FEF9-111B-620D-4ED2-FD1DEC6CD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44" y="5229020"/>
                <a:ext cx="1440016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02BF08E-590D-D7D8-C674-86CD167A7A9B}"/>
                  </a:ext>
                </a:extLst>
              </p:cNvPr>
              <p:cNvSpPr txBox="1"/>
              <p:nvPr/>
            </p:nvSpPr>
            <p:spPr>
              <a:xfrm>
                <a:off x="2675962" y="3068996"/>
                <a:ext cx="90001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02BF08E-590D-D7D8-C674-86CD167A7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962" y="3068996"/>
                <a:ext cx="90001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920AB244-1CE4-2020-F8CA-0B1F10D559D5}"/>
              </a:ext>
            </a:extLst>
          </p:cNvPr>
          <p:cNvGrpSpPr/>
          <p:nvPr/>
        </p:nvGrpSpPr>
        <p:grpSpPr>
          <a:xfrm>
            <a:off x="3575972" y="2348988"/>
            <a:ext cx="2070023" cy="2070023"/>
            <a:chOff x="4655984" y="2348988"/>
            <a:chExt cx="2070023" cy="2070023"/>
          </a:xfrm>
        </p:grpSpPr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170F34CD-12A2-E219-9A8C-6250F96AF082}"/>
                </a:ext>
              </a:extLst>
            </p:cNvPr>
            <p:cNvSpPr/>
            <p:nvPr/>
          </p:nvSpPr>
          <p:spPr>
            <a:xfrm>
              <a:off x="4655984" y="3789004"/>
              <a:ext cx="630007" cy="6300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6AE1F1BF-47F3-B9D3-D4AD-C23DEEBCE081}"/>
                </a:ext>
              </a:extLst>
            </p:cNvPr>
            <p:cNvSpPr/>
            <p:nvPr/>
          </p:nvSpPr>
          <p:spPr>
            <a:xfrm>
              <a:off x="5375992" y="3789004"/>
              <a:ext cx="630007" cy="630007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7AAA0281-937B-29DA-8247-06019438BFD7}"/>
                </a:ext>
              </a:extLst>
            </p:cNvPr>
            <p:cNvSpPr/>
            <p:nvPr/>
          </p:nvSpPr>
          <p:spPr>
            <a:xfrm>
              <a:off x="6096000" y="3789004"/>
              <a:ext cx="630007" cy="630007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07D98616-1303-B9F4-60A0-B19E26943469}"/>
                </a:ext>
              </a:extLst>
            </p:cNvPr>
            <p:cNvSpPr/>
            <p:nvPr/>
          </p:nvSpPr>
          <p:spPr>
            <a:xfrm>
              <a:off x="4655984" y="3068996"/>
              <a:ext cx="630007" cy="630007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CDD50E92-094B-4E73-5E49-1DA1CA7B0BD5}"/>
                </a:ext>
              </a:extLst>
            </p:cNvPr>
            <p:cNvSpPr/>
            <p:nvPr/>
          </p:nvSpPr>
          <p:spPr>
            <a:xfrm>
              <a:off x="5375992" y="3068996"/>
              <a:ext cx="630007" cy="630007"/>
            </a:xfrm>
            <a:prstGeom prst="cub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9" name="Cube 58">
              <a:extLst>
                <a:ext uri="{FF2B5EF4-FFF2-40B4-BE49-F238E27FC236}">
                  <a16:creationId xmlns:a16="http://schemas.microsoft.com/office/drawing/2014/main" id="{D2BA4D39-A8E4-2300-CAFD-43942F56F24B}"/>
                </a:ext>
              </a:extLst>
            </p:cNvPr>
            <p:cNvSpPr/>
            <p:nvPr/>
          </p:nvSpPr>
          <p:spPr>
            <a:xfrm>
              <a:off x="6096000" y="3068996"/>
              <a:ext cx="630007" cy="6300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Cube 59">
              <a:extLst>
                <a:ext uri="{FF2B5EF4-FFF2-40B4-BE49-F238E27FC236}">
                  <a16:creationId xmlns:a16="http://schemas.microsoft.com/office/drawing/2014/main" id="{016183EF-583B-7AF0-F06A-7EAC4F6B2543}"/>
                </a:ext>
              </a:extLst>
            </p:cNvPr>
            <p:cNvSpPr/>
            <p:nvPr/>
          </p:nvSpPr>
          <p:spPr>
            <a:xfrm>
              <a:off x="4655984" y="2348988"/>
              <a:ext cx="630007" cy="630007"/>
            </a:xfrm>
            <a:prstGeom prst="cub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7CF2DF3E-871D-883E-FAC5-B57DEDE7B68D}"/>
                </a:ext>
              </a:extLst>
            </p:cNvPr>
            <p:cNvSpPr/>
            <p:nvPr/>
          </p:nvSpPr>
          <p:spPr>
            <a:xfrm>
              <a:off x="5375992" y="2348988"/>
              <a:ext cx="630007" cy="6300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6E9A8800-B0B5-A280-D076-45E328255C99}"/>
                </a:ext>
              </a:extLst>
            </p:cNvPr>
            <p:cNvSpPr/>
            <p:nvPr/>
          </p:nvSpPr>
          <p:spPr>
            <a:xfrm>
              <a:off x="6096000" y="2348988"/>
              <a:ext cx="630007" cy="630007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3C836AD-7F3D-FF33-C9BA-0E3E93BB8E5E}"/>
              </a:ext>
            </a:extLst>
          </p:cNvPr>
          <p:cNvGrpSpPr/>
          <p:nvPr/>
        </p:nvGrpSpPr>
        <p:grpSpPr>
          <a:xfrm>
            <a:off x="965943" y="2438989"/>
            <a:ext cx="1710019" cy="1710020"/>
            <a:chOff x="1775952" y="2438989"/>
            <a:chExt cx="1710019" cy="1710020"/>
          </a:xfrm>
        </p:grpSpPr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7318C264-8623-50C7-E595-33931BC2A958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78CBCD06-8EC7-B29A-6ABE-C47CB7207581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F48C870A-F373-A98F-3028-0CF9A152E35F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7A437817-0A36-A904-DA5E-EE106A429D7F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ube 11">
              <a:extLst>
                <a:ext uri="{FF2B5EF4-FFF2-40B4-BE49-F238E27FC236}">
                  <a16:creationId xmlns:a16="http://schemas.microsoft.com/office/drawing/2014/main" id="{12CA158D-2CFC-4049-654C-D9266B7A8EAA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Cube 12">
              <a:extLst>
                <a:ext uri="{FF2B5EF4-FFF2-40B4-BE49-F238E27FC236}">
                  <a16:creationId xmlns:a16="http://schemas.microsoft.com/office/drawing/2014/main" id="{F640F2A4-84F4-9041-7718-9FBDADC29D00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Cube 13">
              <a:extLst>
                <a:ext uri="{FF2B5EF4-FFF2-40B4-BE49-F238E27FC236}">
                  <a16:creationId xmlns:a16="http://schemas.microsoft.com/office/drawing/2014/main" id="{C2DF653F-076B-0C12-22C3-80416A794E5B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A61551E4-3241-FA4C-8265-774F739BA6E3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3" name="Cube 182">
            <a:extLst>
              <a:ext uri="{FF2B5EF4-FFF2-40B4-BE49-F238E27FC236}">
                <a16:creationId xmlns:a16="http://schemas.microsoft.com/office/drawing/2014/main" id="{BFDF69CA-8445-B22A-F1FE-76F10B280A93}"/>
              </a:ext>
            </a:extLst>
          </p:cNvPr>
          <p:cNvSpPr/>
          <p:nvPr/>
        </p:nvSpPr>
        <p:spPr>
          <a:xfrm>
            <a:off x="6636006" y="3879004"/>
            <a:ext cx="1710018" cy="1710024"/>
          </a:xfrm>
          <a:prstGeom prst="cube">
            <a:avLst/>
          </a:prstGeom>
          <a:solidFill>
            <a:schemeClr val="bg1">
              <a:lumMod val="85000"/>
              <a:alpha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388A42-8C2A-D5D6-1329-0304D144F215}"/>
              </a:ext>
            </a:extLst>
          </p:cNvPr>
          <p:cNvGrpSpPr/>
          <p:nvPr/>
        </p:nvGrpSpPr>
        <p:grpSpPr>
          <a:xfrm>
            <a:off x="965943" y="2438989"/>
            <a:ext cx="1710019" cy="1710020"/>
            <a:chOff x="1775952" y="2438989"/>
            <a:chExt cx="1710019" cy="1710020"/>
          </a:xfrm>
        </p:grpSpPr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137EE618-3A54-8A6D-6CCE-41823E5D9CC2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83248AB3-F7AF-F3ED-DB7A-1354D6CC1ED9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5127CC1E-25BE-C919-BB61-865BF6D4B752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8CA8B830-6066-07A7-B564-5E4AE6F8FBF3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95CA1F78-8E66-012C-E7DC-B077613FF6DC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478A0219-DACC-47E7-3A45-46E7F4430D2B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5E109079-03A3-0826-D25D-DD4238A914ED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Cube 36">
              <a:extLst>
                <a:ext uri="{FF2B5EF4-FFF2-40B4-BE49-F238E27FC236}">
                  <a16:creationId xmlns:a16="http://schemas.microsoft.com/office/drawing/2014/main" id="{37F4922A-12F0-C1AA-BA24-370C3EF55BCB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4" name="Cube 183">
            <a:extLst>
              <a:ext uri="{FF2B5EF4-FFF2-40B4-BE49-F238E27FC236}">
                <a16:creationId xmlns:a16="http://schemas.microsoft.com/office/drawing/2014/main" id="{94B0DF16-025F-AAD3-2031-20690D2757B9}"/>
              </a:ext>
            </a:extLst>
          </p:cNvPr>
          <p:cNvSpPr/>
          <p:nvPr/>
        </p:nvSpPr>
        <p:spPr>
          <a:xfrm>
            <a:off x="8076021" y="3879004"/>
            <a:ext cx="1710016" cy="1710020"/>
          </a:xfrm>
          <a:prstGeom prst="cube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C32A35C-680C-F52E-DB43-52538E884C79}"/>
              </a:ext>
            </a:extLst>
          </p:cNvPr>
          <p:cNvGrpSpPr/>
          <p:nvPr/>
        </p:nvGrpSpPr>
        <p:grpSpPr>
          <a:xfrm>
            <a:off x="965943" y="2438989"/>
            <a:ext cx="1710019" cy="1710020"/>
            <a:chOff x="1775952" y="2438989"/>
            <a:chExt cx="1710019" cy="1710020"/>
          </a:xfrm>
        </p:grpSpPr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1A1AE554-0C18-C4AD-C0C1-EBD8D9CF4790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0A67B0B6-F7C0-8B92-12AD-43FE8B490C46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id="{09EE0BF1-18BF-2D40-DA21-33A6A4B96F22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603D8CB5-41A1-9CA0-04DF-8AC3DB8FACB4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A2475147-A956-75C9-AA6F-8328C6C3A175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8638B233-83D9-F6B4-0098-38A22A6C1A3E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7421ADE9-1428-C29F-FDEF-6D8D343ED5CF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6663F435-433E-7C3F-98D6-DBF1D8275C59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5" name="Cube 184">
            <a:extLst>
              <a:ext uri="{FF2B5EF4-FFF2-40B4-BE49-F238E27FC236}">
                <a16:creationId xmlns:a16="http://schemas.microsoft.com/office/drawing/2014/main" id="{332ADD81-4FCD-9BC7-43FC-D28EFF00DA4B}"/>
              </a:ext>
            </a:extLst>
          </p:cNvPr>
          <p:cNvSpPr/>
          <p:nvPr/>
        </p:nvSpPr>
        <p:spPr>
          <a:xfrm>
            <a:off x="9516053" y="3879004"/>
            <a:ext cx="1710016" cy="1710020"/>
          </a:xfrm>
          <a:prstGeom prst="cube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BC18758-C5AC-D3CD-F53C-C8AB9E184AD3}"/>
              </a:ext>
            </a:extLst>
          </p:cNvPr>
          <p:cNvGrpSpPr/>
          <p:nvPr/>
        </p:nvGrpSpPr>
        <p:grpSpPr>
          <a:xfrm>
            <a:off x="965943" y="2438989"/>
            <a:ext cx="1710019" cy="1710020"/>
            <a:chOff x="1775952" y="2438989"/>
            <a:chExt cx="1710019" cy="1710020"/>
          </a:xfrm>
        </p:grpSpPr>
        <p:sp>
          <p:nvSpPr>
            <p:cNvPr id="48" name="Cube 47">
              <a:extLst>
                <a:ext uri="{FF2B5EF4-FFF2-40B4-BE49-F238E27FC236}">
                  <a16:creationId xmlns:a16="http://schemas.microsoft.com/office/drawing/2014/main" id="{351AF627-5C9C-966C-824F-2B0E0483808A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2A3186CE-C3B9-5F18-B18C-7C61DC2A1149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99D96A64-2FEA-BEE8-D69C-08EDD051C251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Cube 71">
              <a:extLst>
                <a:ext uri="{FF2B5EF4-FFF2-40B4-BE49-F238E27FC236}">
                  <a16:creationId xmlns:a16="http://schemas.microsoft.com/office/drawing/2014/main" id="{09DC90F8-DE58-3DF1-6F13-8E167B519890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72739FEB-41B3-2A80-AD68-C47994F1B188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8B5DB6CB-6D5F-B3C9-3DB7-BEE4D8D726D7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E3B8B3CE-00A0-E409-EE6B-2FC983D1C1C8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18F17FD9-6063-E677-479C-E54BBC006DC2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6" name="Cube 185">
            <a:extLst>
              <a:ext uri="{FF2B5EF4-FFF2-40B4-BE49-F238E27FC236}">
                <a16:creationId xmlns:a16="http://schemas.microsoft.com/office/drawing/2014/main" id="{5C2F6C50-2077-218D-FF3B-DA1586482054}"/>
              </a:ext>
            </a:extLst>
          </p:cNvPr>
          <p:cNvSpPr/>
          <p:nvPr/>
        </p:nvSpPr>
        <p:spPr>
          <a:xfrm>
            <a:off x="6636006" y="2438990"/>
            <a:ext cx="1710018" cy="1710024"/>
          </a:xfrm>
          <a:prstGeom prst="cube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74B1EDC-6A9A-E66D-C439-E6AC9D919157}"/>
              </a:ext>
            </a:extLst>
          </p:cNvPr>
          <p:cNvGrpSpPr/>
          <p:nvPr/>
        </p:nvGrpSpPr>
        <p:grpSpPr>
          <a:xfrm>
            <a:off x="965943" y="2438989"/>
            <a:ext cx="1710019" cy="1710020"/>
            <a:chOff x="1775952" y="2438989"/>
            <a:chExt cx="1710019" cy="1710020"/>
          </a:xfrm>
        </p:grpSpPr>
        <p:sp>
          <p:nvSpPr>
            <p:cNvPr id="126" name="Cube 125">
              <a:extLst>
                <a:ext uri="{FF2B5EF4-FFF2-40B4-BE49-F238E27FC236}">
                  <a16:creationId xmlns:a16="http://schemas.microsoft.com/office/drawing/2014/main" id="{E4304379-A1ED-0247-AE6B-BF92D4B32E82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Cube 135">
              <a:extLst>
                <a:ext uri="{FF2B5EF4-FFF2-40B4-BE49-F238E27FC236}">
                  <a16:creationId xmlns:a16="http://schemas.microsoft.com/office/drawing/2014/main" id="{044870C5-EFC9-935D-FF0E-E62716B42402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Cube 136">
              <a:extLst>
                <a:ext uri="{FF2B5EF4-FFF2-40B4-BE49-F238E27FC236}">
                  <a16:creationId xmlns:a16="http://schemas.microsoft.com/office/drawing/2014/main" id="{D8666CE9-D0A8-B207-0A15-E8BF0B71667E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Cube 137">
              <a:extLst>
                <a:ext uri="{FF2B5EF4-FFF2-40B4-BE49-F238E27FC236}">
                  <a16:creationId xmlns:a16="http://schemas.microsoft.com/office/drawing/2014/main" id="{FC1C0899-746F-3749-9E31-EE089D815CDE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Cube 138">
              <a:extLst>
                <a:ext uri="{FF2B5EF4-FFF2-40B4-BE49-F238E27FC236}">
                  <a16:creationId xmlns:a16="http://schemas.microsoft.com/office/drawing/2014/main" id="{E9D448F4-FA04-FD63-1B12-1E19D1C0D6D5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Cube 139">
              <a:extLst>
                <a:ext uri="{FF2B5EF4-FFF2-40B4-BE49-F238E27FC236}">
                  <a16:creationId xmlns:a16="http://schemas.microsoft.com/office/drawing/2014/main" id="{FD42C69D-070A-5B46-6983-0753A4B4BAB2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Cube 140">
              <a:extLst>
                <a:ext uri="{FF2B5EF4-FFF2-40B4-BE49-F238E27FC236}">
                  <a16:creationId xmlns:a16="http://schemas.microsoft.com/office/drawing/2014/main" id="{04D78740-9BDE-066E-F43B-3992E24AD585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Cube 141">
              <a:extLst>
                <a:ext uri="{FF2B5EF4-FFF2-40B4-BE49-F238E27FC236}">
                  <a16:creationId xmlns:a16="http://schemas.microsoft.com/office/drawing/2014/main" id="{9C927474-67A8-10C8-34E4-801A243CFC51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7" name="Cube 186">
            <a:extLst>
              <a:ext uri="{FF2B5EF4-FFF2-40B4-BE49-F238E27FC236}">
                <a16:creationId xmlns:a16="http://schemas.microsoft.com/office/drawing/2014/main" id="{EE1D7B88-9E95-BF11-578C-A313A7871738}"/>
              </a:ext>
            </a:extLst>
          </p:cNvPr>
          <p:cNvSpPr/>
          <p:nvPr/>
        </p:nvSpPr>
        <p:spPr>
          <a:xfrm>
            <a:off x="8076021" y="2438990"/>
            <a:ext cx="1710014" cy="1710018"/>
          </a:xfrm>
          <a:prstGeom prst="cube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1FF2ACE-535D-07BC-7FD2-253348DFA4FC}"/>
              </a:ext>
            </a:extLst>
          </p:cNvPr>
          <p:cNvGrpSpPr/>
          <p:nvPr/>
        </p:nvGrpSpPr>
        <p:grpSpPr>
          <a:xfrm>
            <a:off x="965943" y="2438989"/>
            <a:ext cx="1710019" cy="1710020"/>
            <a:chOff x="1775952" y="2438989"/>
            <a:chExt cx="1710019" cy="1710020"/>
          </a:xfrm>
        </p:grpSpPr>
        <p:sp>
          <p:nvSpPr>
            <p:cNvPr id="144" name="Cube 143">
              <a:extLst>
                <a:ext uri="{FF2B5EF4-FFF2-40B4-BE49-F238E27FC236}">
                  <a16:creationId xmlns:a16="http://schemas.microsoft.com/office/drawing/2014/main" id="{425A534C-2911-BF17-D43B-CA36A02DF85E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Cube 144">
              <a:extLst>
                <a:ext uri="{FF2B5EF4-FFF2-40B4-BE49-F238E27FC236}">
                  <a16:creationId xmlns:a16="http://schemas.microsoft.com/office/drawing/2014/main" id="{9FA8411A-5E26-2DC8-EA99-FF0DCC1C9140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Cube 145">
              <a:extLst>
                <a:ext uri="{FF2B5EF4-FFF2-40B4-BE49-F238E27FC236}">
                  <a16:creationId xmlns:a16="http://schemas.microsoft.com/office/drawing/2014/main" id="{C8862CD9-C313-B983-6436-60B71FFB4436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Cube 146">
              <a:extLst>
                <a:ext uri="{FF2B5EF4-FFF2-40B4-BE49-F238E27FC236}">
                  <a16:creationId xmlns:a16="http://schemas.microsoft.com/office/drawing/2014/main" id="{5CBA89AC-D647-BFAE-D01E-C8C02DBEDAA7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Cube 147">
              <a:extLst>
                <a:ext uri="{FF2B5EF4-FFF2-40B4-BE49-F238E27FC236}">
                  <a16:creationId xmlns:a16="http://schemas.microsoft.com/office/drawing/2014/main" id="{7B8B3E9D-4813-9129-5CD1-86D580C94D24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Cube 148">
              <a:extLst>
                <a:ext uri="{FF2B5EF4-FFF2-40B4-BE49-F238E27FC236}">
                  <a16:creationId xmlns:a16="http://schemas.microsoft.com/office/drawing/2014/main" id="{26DF382F-C066-8708-58C3-8EBD23637AA8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Cube 149">
              <a:extLst>
                <a:ext uri="{FF2B5EF4-FFF2-40B4-BE49-F238E27FC236}">
                  <a16:creationId xmlns:a16="http://schemas.microsoft.com/office/drawing/2014/main" id="{9A0D07DD-E115-568B-8C0F-5A05E0F37F9B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Cube 150">
              <a:extLst>
                <a:ext uri="{FF2B5EF4-FFF2-40B4-BE49-F238E27FC236}">
                  <a16:creationId xmlns:a16="http://schemas.microsoft.com/office/drawing/2014/main" id="{18742D1A-B80F-3483-5E5D-BA9703E9082C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8" name="Cube 187">
            <a:extLst>
              <a:ext uri="{FF2B5EF4-FFF2-40B4-BE49-F238E27FC236}">
                <a16:creationId xmlns:a16="http://schemas.microsoft.com/office/drawing/2014/main" id="{9241E758-8E72-5D4C-50F8-21D9199CEEDA}"/>
              </a:ext>
            </a:extLst>
          </p:cNvPr>
          <p:cNvSpPr/>
          <p:nvPr/>
        </p:nvSpPr>
        <p:spPr>
          <a:xfrm>
            <a:off x="9516039" y="2438990"/>
            <a:ext cx="1710018" cy="1710020"/>
          </a:xfrm>
          <a:prstGeom prst="cube">
            <a:avLst/>
          </a:prstGeom>
          <a:solidFill>
            <a:schemeClr val="bg1">
              <a:lumMod val="85000"/>
              <a:alpha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7CCFCA5-6F68-F007-D3E1-2DBE9648D378}"/>
              </a:ext>
            </a:extLst>
          </p:cNvPr>
          <p:cNvGrpSpPr/>
          <p:nvPr/>
        </p:nvGrpSpPr>
        <p:grpSpPr>
          <a:xfrm>
            <a:off x="965943" y="2438989"/>
            <a:ext cx="1710019" cy="1710020"/>
            <a:chOff x="1775952" y="2438989"/>
            <a:chExt cx="1710019" cy="1710020"/>
          </a:xfrm>
        </p:grpSpPr>
        <p:sp>
          <p:nvSpPr>
            <p:cNvPr id="153" name="Cube 152">
              <a:extLst>
                <a:ext uri="{FF2B5EF4-FFF2-40B4-BE49-F238E27FC236}">
                  <a16:creationId xmlns:a16="http://schemas.microsoft.com/office/drawing/2014/main" id="{5A3CFCE4-DCBA-1175-361B-0D670FFDACD2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Cube 153">
              <a:extLst>
                <a:ext uri="{FF2B5EF4-FFF2-40B4-BE49-F238E27FC236}">
                  <a16:creationId xmlns:a16="http://schemas.microsoft.com/office/drawing/2014/main" id="{2951F929-CD67-6878-C48A-2C4789800344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Cube 154">
              <a:extLst>
                <a:ext uri="{FF2B5EF4-FFF2-40B4-BE49-F238E27FC236}">
                  <a16:creationId xmlns:a16="http://schemas.microsoft.com/office/drawing/2014/main" id="{B2CB1759-035C-CA79-2886-D4E8E4D504D7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Cube 155">
              <a:extLst>
                <a:ext uri="{FF2B5EF4-FFF2-40B4-BE49-F238E27FC236}">
                  <a16:creationId xmlns:a16="http://schemas.microsoft.com/office/drawing/2014/main" id="{7271BE9F-7291-1ED6-879A-B7440941860D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Cube 156">
              <a:extLst>
                <a:ext uri="{FF2B5EF4-FFF2-40B4-BE49-F238E27FC236}">
                  <a16:creationId xmlns:a16="http://schemas.microsoft.com/office/drawing/2014/main" id="{B387AD30-AC0F-8077-60FE-B50BFB69D7AF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Cube 157">
              <a:extLst>
                <a:ext uri="{FF2B5EF4-FFF2-40B4-BE49-F238E27FC236}">
                  <a16:creationId xmlns:a16="http://schemas.microsoft.com/office/drawing/2014/main" id="{ADE63D24-279C-B784-D4FB-5D65FBB79309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Cube 158">
              <a:extLst>
                <a:ext uri="{FF2B5EF4-FFF2-40B4-BE49-F238E27FC236}">
                  <a16:creationId xmlns:a16="http://schemas.microsoft.com/office/drawing/2014/main" id="{53FA07E6-DBBF-08A9-4B8D-4FFC1417494B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Cube 159">
              <a:extLst>
                <a:ext uri="{FF2B5EF4-FFF2-40B4-BE49-F238E27FC236}">
                  <a16:creationId xmlns:a16="http://schemas.microsoft.com/office/drawing/2014/main" id="{5A137E3E-C94E-82FA-F467-00939109DE68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9" name="Cube 188">
            <a:extLst>
              <a:ext uri="{FF2B5EF4-FFF2-40B4-BE49-F238E27FC236}">
                <a16:creationId xmlns:a16="http://schemas.microsoft.com/office/drawing/2014/main" id="{538995A1-7F5F-ECE6-7F97-9C2A156E604B}"/>
              </a:ext>
            </a:extLst>
          </p:cNvPr>
          <p:cNvSpPr/>
          <p:nvPr/>
        </p:nvSpPr>
        <p:spPr>
          <a:xfrm>
            <a:off x="6636006" y="998973"/>
            <a:ext cx="1710012" cy="1710020"/>
          </a:xfrm>
          <a:prstGeom prst="cube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9DEA386-81B9-DDBF-8FE1-C83AB64E7D04}"/>
              </a:ext>
            </a:extLst>
          </p:cNvPr>
          <p:cNvGrpSpPr/>
          <p:nvPr/>
        </p:nvGrpSpPr>
        <p:grpSpPr>
          <a:xfrm>
            <a:off x="965943" y="2438989"/>
            <a:ext cx="1710019" cy="1710020"/>
            <a:chOff x="1775952" y="2438989"/>
            <a:chExt cx="1710019" cy="1710020"/>
          </a:xfrm>
        </p:grpSpPr>
        <p:sp>
          <p:nvSpPr>
            <p:cNvPr id="162" name="Cube 161">
              <a:extLst>
                <a:ext uri="{FF2B5EF4-FFF2-40B4-BE49-F238E27FC236}">
                  <a16:creationId xmlns:a16="http://schemas.microsoft.com/office/drawing/2014/main" id="{2EDC6AA6-6894-F44A-90C3-39D31D99D204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Cube 162">
              <a:extLst>
                <a:ext uri="{FF2B5EF4-FFF2-40B4-BE49-F238E27FC236}">
                  <a16:creationId xmlns:a16="http://schemas.microsoft.com/office/drawing/2014/main" id="{E845E04C-4675-8487-DDDC-F2B41ADDAE83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Cube 163">
              <a:extLst>
                <a:ext uri="{FF2B5EF4-FFF2-40B4-BE49-F238E27FC236}">
                  <a16:creationId xmlns:a16="http://schemas.microsoft.com/office/drawing/2014/main" id="{A91FD783-34D9-8A20-A2A2-CCFA9C77F80A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Cube 164">
              <a:extLst>
                <a:ext uri="{FF2B5EF4-FFF2-40B4-BE49-F238E27FC236}">
                  <a16:creationId xmlns:a16="http://schemas.microsoft.com/office/drawing/2014/main" id="{50F8824C-A114-FD39-9C5C-B2BF2D836454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Cube 165">
              <a:extLst>
                <a:ext uri="{FF2B5EF4-FFF2-40B4-BE49-F238E27FC236}">
                  <a16:creationId xmlns:a16="http://schemas.microsoft.com/office/drawing/2014/main" id="{E5E79CF6-92DF-A6CA-71ED-3C5F1475B319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Cube 166">
              <a:extLst>
                <a:ext uri="{FF2B5EF4-FFF2-40B4-BE49-F238E27FC236}">
                  <a16:creationId xmlns:a16="http://schemas.microsoft.com/office/drawing/2014/main" id="{4436664F-8916-A96E-ACC4-F14CC3CDA30A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Cube 167">
              <a:extLst>
                <a:ext uri="{FF2B5EF4-FFF2-40B4-BE49-F238E27FC236}">
                  <a16:creationId xmlns:a16="http://schemas.microsoft.com/office/drawing/2014/main" id="{9329BAC5-4051-3E2B-A02F-8034CC6DB797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Cube 168">
              <a:extLst>
                <a:ext uri="{FF2B5EF4-FFF2-40B4-BE49-F238E27FC236}">
                  <a16:creationId xmlns:a16="http://schemas.microsoft.com/office/drawing/2014/main" id="{2D84E939-E07E-1B63-7D6B-4A6938D4D913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0" name="Cube 189">
            <a:extLst>
              <a:ext uri="{FF2B5EF4-FFF2-40B4-BE49-F238E27FC236}">
                <a16:creationId xmlns:a16="http://schemas.microsoft.com/office/drawing/2014/main" id="{DDA6345E-D649-866B-0F52-0D1D39D8AC4B}"/>
              </a:ext>
            </a:extLst>
          </p:cNvPr>
          <p:cNvSpPr/>
          <p:nvPr/>
        </p:nvSpPr>
        <p:spPr>
          <a:xfrm>
            <a:off x="8076021" y="998973"/>
            <a:ext cx="1710014" cy="1710020"/>
          </a:xfrm>
          <a:prstGeom prst="cube">
            <a:avLst/>
          </a:prstGeom>
          <a:solidFill>
            <a:schemeClr val="bg1">
              <a:lumMod val="85000"/>
              <a:alpha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67304C39-EB7E-82B3-BFF2-F8ABCC6C336E}"/>
              </a:ext>
            </a:extLst>
          </p:cNvPr>
          <p:cNvGrpSpPr/>
          <p:nvPr/>
        </p:nvGrpSpPr>
        <p:grpSpPr>
          <a:xfrm>
            <a:off x="965943" y="2438989"/>
            <a:ext cx="1710019" cy="1710020"/>
            <a:chOff x="1775952" y="2438989"/>
            <a:chExt cx="1710019" cy="1710020"/>
          </a:xfrm>
        </p:grpSpPr>
        <p:sp>
          <p:nvSpPr>
            <p:cNvPr id="171" name="Cube 170">
              <a:extLst>
                <a:ext uri="{FF2B5EF4-FFF2-40B4-BE49-F238E27FC236}">
                  <a16:creationId xmlns:a16="http://schemas.microsoft.com/office/drawing/2014/main" id="{2F073E35-A23F-C525-D5A4-D1FE4DD40894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Cube 171">
              <a:extLst>
                <a:ext uri="{FF2B5EF4-FFF2-40B4-BE49-F238E27FC236}">
                  <a16:creationId xmlns:a16="http://schemas.microsoft.com/office/drawing/2014/main" id="{F2BA72D2-C7B7-C678-9694-2FE516BB957C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Cube 172">
              <a:extLst>
                <a:ext uri="{FF2B5EF4-FFF2-40B4-BE49-F238E27FC236}">
                  <a16:creationId xmlns:a16="http://schemas.microsoft.com/office/drawing/2014/main" id="{995A521C-9B77-625D-A93D-290D30D0EFAB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Cube 173">
              <a:extLst>
                <a:ext uri="{FF2B5EF4-FFF2-40B4-BE49-F238E27FC236}">
                  <a16:creationId xmlns:a16="http://schemas.microsoft.com/office/drawing/2014/main" id="{8BEFB499-63EB-E838-1B08-1BFB19B086C9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Cube 174">
              <a:extLst>
                <a:ext uri="{FF2B5EF4-FFF2-40B4-BE49-F238E27FC236}">
                  <a16:creationId xmlns:a16="http://schemas.microsoft.com/office/drawing/2014/main" id="{A6682992-EE9E-BDF2-D6C5-825AC33353F3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Cube 175">
              <a:extLst>
                <a:ext uri="{FF2B5EF4-FFF2-40B4-BE49-F238E27FC236}">
                  <a16:creationId xmlns:a16="http://schemas.microsoft.com/office/drawing/2014/main" id="{62D2946C-F341-E32D-FFE7-77ED99C0416F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Cube 176">
              <a:extLst>
                <a:ext uri="{FF2B5EF4-FFF2-40B4-BE49-F238E27FC236}">
                  <a16:creationId xmlns:a16="http://schemas.microsoft.com/office/drawing/2014/main" id="{E6F6646E-4B92-A6E6-A41E-DA62D09E356F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Cube 177">
              <a:extLst>
                <a:ext uri="{FF2B5EF4-FFF2-40B4-BE49-F238E27FC236}">
                  <a16:creationId xmlns:a16="http://schemas.microsoft.com/office/drawing/2014/main" id="{1EDFD388-A016-E847-1263-9046FE7DC560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1" name="Cube 190">
            <a:extLst>
              <a:ext uri="{FF2B5EF4-FFF2-40B4-BE49-F238E27FC236}">
                <a16:creationId xmlns:a16="http://schemas.microsoft.com/office/drawing/2014/main" id="{136E27CF-8EAE-0561-F198-5D2875FFE846}"/>
              </a:ext>
            </a:extLst>
          </p:cNvPr>
          <p:cNvSpPr/>
          <p:nvPr/>
        </p:nvSpPr>
        <p:spPr>
          <a:xfrm>
            <a:off x="9516039" y="998973"/>
            <a:ext cx="1710014" cy="1710020"/>
          </a:xfrm>
          <a:prstGeom prst="cube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840B697-311E-8640-A06A-8370390B67C5}"/>
                  </a:ext>
                </a:extLst>
              </p:cNvPr>
              <p:cNvSpPr txBox="1"/>
              <p:nvPr/>
            </p:nvSpPr>
            <p:spPr>
              <a:xfrm>
                <a:off x="3665973" y="5229020"/>
                <a:ext cx="144001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840B697-311E-8640-A06A-8370390B6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973" y="5229020"/>
                <a:ext cx="1440016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0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University of Regensburg - Compostela Group of Universities">
            <a:extLst>
              <a:ext uri="{FF2B5EF4-FFF2-40B4-BE49-F238E27FC236}">
                <a16:creationId xmlns:a16="http://schemas.microsoft.com/office/drawing/2014/main" id="{96A389A9-EFAD-4793-1C8A-11B884F3320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 t="1554" b="1895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28B0EA-6BD2-8B2B-05C0-4EB31EB11BE8}"/>
              </a:ext>
            </a:extLst>
          </p:cNvPr>
          <p:cNvSpPr txBox="1"/>
          <p:nvPr/>
        </p:nvSpPr>
        <p:spPr>
          <a:xfrm>
            <a:off x="335936" y="548968"/>
            <a:ext cx="3960000" cy="954107"/>
          </a:xfrm>
          <a:prstGeom prst="rect">
            <a:avLst/>
          </a:prstGeom>
          <a:solidFill>
            <a:srgbClr val="DCF3FE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Cornelius Brand </a:t>
            </a:r>
          </a:p>
          <a:p>
            <a:pPr algn="ctr"/>
            <a:r>
              <a:rPr lang="en-GB" sz="2400" dirty="0"/>
              <a:t>University of Regensburg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B61824-B1B4-C1E0-B205-C63800A2ECCC}"/>
              </a:ext>
            </a:extLst>
          </p:cNvPr>
          <p:cNvSpPr txBox="1"/>
          <p:nvPr/>
        </p:nvSpPr>
        <p:spPr>
          <a:xfrm>
            <a:off x="4475982" y="818971"/>
            <a:ext cx="3960000" cy="1323439"/>
          </a:xfrm>
          <a:prstGeom prst="rect">
            <a:avLst/>
          </a:prstGeom>
          <a:solidFill>
            <a:srgbClr val="DCF3FE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Radu </a:t>
            </a:r>
            <a:r>
              <a:rPr lang="en-GB" sz="3200" dirty="0" err="1"/>
              <a:t>Curticapean</a:t>
            </a:r>
            <a:endParaRPr lang="en-GB" sz="3200" dirty="0"/>
          </a:p>
          <a:p>
            <a:pPr algn="ctr"/>
            <a:r>
              <a:rPr lang="en-GB" sz="2400" dirty="0"/>
              <a:t>University of Regensburg</a:t>
            </a:r>
          </a:p>
          <a:p>
            <a:pPr algn="ctr"/>
            <a:r>
              <a:rPr lang="en-GB" sz="2400" dirty="0"/>
              <a:t>IT University of Copenhagen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2BEAA9-7CBD-5D18-C6EB-7A03057131F0}"/>
              </a:ext>
            </a:extLst>
          </p:cNvPr>
          <p:cNvSpPr txBox="1"/>
          <p:nvPr/>
        </p:nvSpPr>
        <p:spPr>
          <a:xfrm>
            <a:off x="7896020" y="2348988"/>
            <a:ext cx="3960000" cy="954107"/>
          </a:xfrm>
          <a:prstGeom prst="rect">
            <a:avLst/>
          </a:prstGeom>
          <a:solidFill>
            <a:srgbClr val="DCF3FE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Petteri Kaski</a:t>
            </a:r>
          </a:p>
          <a:p>
            <a:pPr algn="ctr"/>
            <a:r>
              <a:rPr lang="en-GB" sz="2400" dirty="0"/>
              <a:t>Aalto University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F94CDE-8C41-355A-FFA3-9351BA551BDC}"/>
              </a:ext>
            </a:extLst>
          </p:cNvPr>
          <p:cNvSpPr txBox="1"/>
          <p:nvPr/>
        </p:nvSpPr>
        <p:spPr>
          <a:xfrm>
            <a:off x="1235946" y="2348988"/>
            <a:ext cx="3960000" cy="954107"/>
          </a:xfrm>
          <a:prstGeom prst="rect">
            <a:avLst/>
          </a:prstGeom>
          <a:solidFill>
            <a:srgbClr val="DCF3FE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Baitian Li</a:t>
            </a:r>
          </a:p>
          <a:p>
            <a:pPr algn="ctr"/>
            <a:r>
              <a:rPr lang="en-GB" sz="2400" dirty="0"/>
              <a:t>Columbia University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AC0D4F-ACC6-73F4-123D-B0E6095BC20A}"/>
              </a:ext>
            </a:extLst>
          </p:cNvPr>
          <p:cNvSpPr txBox="1"/>
          <p:nvPr/>
        </p:nvSpPr>
        <p:spPr>
          <a:xfrm>
            <a:off x="4925987" y="3609002"/>
            <a:ext cx="3960000" cy="954107"/>
          </a:xfrm>
          <a:prstGeom prst="rect">
            <a:avLst/>
          </a:prstGeom>
          <a:solidFill>
            <a:srgbClr val="DCF3FE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Ian Orzel</a:t>
            </a:r>
          </a:p>
          <a:p>
            <a:pPr algn="ctr"/>
            <a:r>
              <a:rPr lang="en-GB" sz="2400" dirty="0"/>
              <a:t>University of Copenhagen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3B9872-AD01-64F1-9962-CE42E85C897E}"/>
              </a:ext>
            </a:extLst>
          </p:cNvPr>
          <p:cNvSpPr txBox="1"/>
          <p:nvPr/>
        </p:nvSpPr>
        <p:spPr>
          <a:xfrm>
            <a:off x="2136000" y="4689014"/>
            <a:ext cx="3960000" cy="954107"/>
          </a:xfrm>
          <a:prstGeom prst="rect">
            <a:avLst/>
          </a:prstGeom>
          <a:solidFill>
            <a:srgbClr val="DCF3FE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Tim Seppelt</a:t>
            </a:r>
          </a:p>
          <a:p>
            <a:pPr algn="ctr"/>
            <a:r>
              <a:rPr lang="en-GB" sz="2400" dirty="0"/>
              <a:t>IT University of Copenhagen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8E7EA9-9204-76F1-1F71-59997BEDFD59}"/>
              </a:ext>
            </a:extLst>
          </p:cNvPr>
          <p:cNvSpPr txBox="1"/>
          <p:nvPr/>
        </p:nvSpPr>
        <p:spPr>
          <a:xfrm>
            <a:off x="7626017" y="4959017"/>
            <a:ext cx="3960000" cy="954107"/>
          </a:xfrm>
          <a:prstGeom prst="rect">
            <a:avLst/>
          </a:prstGeom>
          <a:solidFill>
            <a:srgbClr val="DCF3FE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Jiaheng Wang</a:t>
            </a:r>
          </a:p>
          <a:p>
            <a:pPr algn="ctr"/>
            <a:r>
              <a:rPr lang="en-GB" sz="2400" dirty="0"/>
              <a:t>University of Helsinki</a:t>
            </a:r>
          </a:p>
        </p:txBody>
      </p:sp>
    </p:spTree>
    <p:extLst>
      <p:ext uri="{BB962C8B-B14F-4D97-AF65-F5344CB8AC3E}">
        <p14:creationId xmlns:p14="http://schemas.microsoft.com/office/powerpoint/2010/main" val="1519563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730B4-1CA9-0B13-2709-1140E957C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A219E3AD-630F-7812-E797-AD6CA6A3697C}"/>
              </a:ext>
            </a:extLst>
          </p:cNvPr>
          <p:cNvGrpSpPr/>
          <p:nvPr/>
        </p:nvGrpSpPr>
        <p:grpSpPr>
          <a:xfrm>
            <a:off x="965943" y="2438989"/>
            <a:ext cx="1710019" cy="1710020"/>
            <a:chOff x="1775952" y="2438989"/>
            <a:chExt cx="1710019" cy="1710020"/>
          </a:xfrm>
        </p:grpSpPr>
        <p:sp>
          <p:nvSpPr>
            <p:cNvPr id="2" name="Cube 1">
              <a:extLst>
                <a:ext uri="{FF2B5EF4-FFF2-40B4-BE49-F238E27FC236}">
                  <a16:creationId xmlns:a16="http://schemas.microsoft.com/office/drawing/2014/main" id="{E8FCB9AF-DC4A-E6FD-6D23-8962FE8B4646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Cube 3">
              <a:extLst>
                <a:ext uri="{FF2B5EF4-FFF2-40B4-BE49-F238E27FC236}">
                  <a16:creationId xmlns:a16="http://schemas.microsoft.com/office/drawing/2014/main" id="{16E4A82F-2B99-454B-CD2F-D9A6EF92CEA8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479E3C2C-F45F-CE39-90DE-59E6C7D304AA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CFA80F9A-FDEA-862B-03D9-B8C38FBAE30E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ube 19">
              <a:extLst>
                <a:ext uri="{FF2B5EF4-FFF2-40B4-BE49-F238E27FC236}">
                  <a16:creationId xmlns:a16="http://schemas.microsoft.com/office/drawing/2014/main" id="{5FED16EB-2FBE-230A-D0DA-A038A73F71E2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ube 21">
              <a:extLst>
                <a:ext uri="{FF2B5EF4-FFF2-40B4-BE49-F238E27FC236}">
                  <a16:creationId xmlns:a16="http://schemas.microsoft.com/office/drawing/2014/main" id="{E6008227-3496-44D0-17C0-627B48111D9F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308E344B-8A4C-C166-B546-BEB47E4EAF9D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63769A65-59E7-6BCB-6EC3-7C3A3A4E7525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FE7D7EC-2D5C-F18F-E5BA-DD46428795B4}"/>
                  </a:ext>
                </a:extLst>
              </p:cNvPr>
              <p:cNvSpPr txBox="1"/>
              <p:nvPr/>
            </p:nvSpPr>
            <p:spPr>
              <a:xfrm>
                <a:off x="425937" y="795651"/>
                <a:ext cx="60960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5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5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FE7D7EC-2D5C-F18F-E5BA-DD4642879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37" y="795651"/>
                <a:ext cx="6096000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E8745E-CAA1-C1D5-C82D-4BAE794F273D}"/>
                  </a:ext>
                </a:extLst>
              </p:cNvPr>
              <p:cNvSpPr txBox="1"/>
              <p:nvPr/>
            </p:nvSpPr>
            <p:spPr>
              <a:xfrm>
                <a:off x="1055944" y="5229020"/>
                <a:ext cx="144001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E8745E-CAA1-C1D5-C82D-4BAE794F2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44" y="5229020"/>
                <a:ext cx="1440016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9B42E28-0C94-F531-558D-9F4B28A9AC80}"/>
                  </a:ext>
                </a:extLst>
              </p:cNvPr>
              <p:cNvSpPr txBox="1"/>
              <p:nvPr/>
            </p:nvSpPr>
            <p:spPr>
              <a:xfrm>
                <a:off x="2675962" y="3068996"/>
                <a:ext cx="90001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9B42E28-0C94-F531-558D-9F4B28A9A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962" y="3068996"/>
                <a:ext cx="90001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728F4CD1-38F4-3B74-A843-B743D98F2DC6}"/>
              </a:ext>
            </a:extLst>
          </p:cNvPr>
          <p:cNvGrpSpPr/>
          <p:nvPr/>
        </p:nvGrpSpPr>
        <p:grpSpPr>
          <a:xfrm>
            <a:off x="3575972" y="2348988"/>
            <a:ext cx="2070023" cy="2070023"/>
            <a:chOff x="4655984" y="2348988"/>
            <a:chExt cx="2070023" cy="2070023"/>
          </a:xfrm>
        </p:grpSpPr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26F2774A-4C1B-E25F-4132-221D826FF5CB}"/>
                </a:ext>
              </a:extLst>
            </p:cNvPr>
            <p:cNvSpPr/>
            <p:nvPr/>
          </p:nvSpPr>
          <p:spPr>
            <a:xfrm>
              <a:off x="4655984" y="3789004"/>
              <a:ext cx="630007" cy="6300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7513B699-42E3-BB04-E2AF-2004DE49C0A2}"/>
                </a:ext>
              </a:extLst>
            </p:cNvPr>
            <p:cNvSpPr/>
            <p:nvPr/>
          </p:nvSpPr>
          <p:spPr>
            <a:xfrm>
              <a:off x="5375992" y="3789004"/>
              <a:ext cx="630007" cy="630007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A3557859-0601-ECCC-9147-977513619B79}"/>
                </a:ext>
              </a:extLst>
            </p:cNvPr>
            <p:cNvSpPr/>
            <p:nvPr/>
          </p:nvSpPr>
          <p:spPr>
            <a:xfrm>
              <a:off x="6096000" y="3789004"/>
              <a:ext cx="630007" cy="630007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4D783AD6-43B1-89DB-943A-2F6D3415EC51}"/>
                </a:ext>
              </a:extLst>
            </p:cNvPr>
            <p:cNvSpPr/>
            <p:nvPr/>
          </p:nvSpPr>
          <p:spPr>
            <a:xfrm>
              <a:off x="4655984" y="3068996"/>
              <a:ext cx="630007" cy="630007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7D6FA192-628A-7579-CB2D-854AC6689D10}"/>
                </a:ext>
              </a:extLst>
            </p:cNvPr>
            <p:cNvSpPr/>
            <p:nvPr/>
          </p:nvSpPr>
          <p:spPr>
            <a:xfrm>
              <a:off x="5375992" y="3068996"/>
              <a:ext cx="630007" cy="630007"/>
            </a:xfrm>
            <a:prstGeom prst="cub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9" name="Cube 58">
              <a:extLst>
                <a:ext uri="{FF2B5EF4-FFF2-40B4-BE49-F238E27FC236}">
                  <a16:creationId xmlns:a16="http://schemas.microsoft.com/office/drawing/2014/main" id="{1580630A-1180-3EF7-6BF6-C34A01B338C5}"/>
                </a:ext>
              </a:extLst>
            </p:cNvPr>
            <p:cNvSpPr/>
            <p:nvPr/>
          </p:nvSpPr>
          <p:spPr>
            <a:xfrm>
              <a:off x="6096000" y="3068996"/>
              <a:ext cx="630007" cy="6300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Cube 59">
              <a:extLst>
                <a:ext uri="{FF2B5EF4-FFF2-40B4-BE49-F238E27FC236}">
                  <a16:creationId xmlns:a16="http://schemas.microsoft.com/office/drawing/2014/main" id="{51963AAE-11F0-7614-F281-C2C22708BBFC}"/>
                </a:ext>
              </a:extLst>
            </p:cNvPr>
            <p:cNvSpPr/>
            <p:nvPr/>
          </p:nvSpPr>
          <p:spPr>
            <a:xfrm>
              <a:off x="4655984" y="2348988"/>
              <a:ext cx="630007" cy="630007"/>
            </a:xfrm>
            <a:prstGeom prst="cub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12539083-83C7-773D-8EE7-41A6B9C17D90}"/>
                </a:ext>
              </a:extLst>
            </p:cNvPr>
            <p:cNvSpPr/>
            <p:nvPr/>
          </p:nvSpPr>
          <p:spPr>
            <a:xfrm>
              <a:off x="5375992" y="2348988"/>
              <a:ext cx="630007" cy="6300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4953864E-7920-4BD6-DC1F-88E0629CF482}"/>
                </a:ext>
              </a:extLst>
            </p:cNvPr>
            <p:cNvSpPr/>
            <p:nvPr/>
          </p:nvSpPr>
          <p:spPr>
            <a:xfrm>
              <a:off x="6096000" y="2348988"/>
              <a:ext cx="630007" cy="630007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8D7C9A5-1607-6829-882C-9AD839BC340C}"/>
              </a:ext>
            </a:extLst>
          </p:cNvPr>
          <p:cNvGrpSpPr/>
          <p:nvPr/>
        </p:nvGrpSpPr>
        <p:grpSpPr>
          <a:xfrm>
            <a:off x="6636006" y="3879004"/>
            <a:ext cx="1710019" cy="1710020"/>
            <a:chOff x="1775952" y="2438989"/>
            <a:chExt cx="1710019" cy="1710020"/>
          </a:xfrm>
        </p:grpSpPr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5E573EEA-BE4D-8A3F-7EAF-9A6F069E779F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F4FFD9F6-743A-E383-865D-2E2DB630EF28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38B2282F-90D8-83F8-6F20-F7A5DE5E521E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390DB375-3EB2-1C38-C734-EFD3DD9F05CE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ube 11">
              <a:extLst>
                <a:ext uri="{FF2B5EF4-FFF2-40B4-BE49-F238E27FC236}">
                  <a16:creationId xmlns:a16="http://schemas.microsoft.com/office/drawing/2014/main" id="{EB7EFD2D-3DB1-A13E-D7AF-FDB5A475746B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Cube 12">
              <a:extLst>
                <a:ext uri="{FF2B5EF4-FFF2-40B4-BE49-F238E27FC236}">
                  <a16:creationId xmlns:a16="http://schemas.microsoft.com/office/drawing/2014/main" id="{4D694278-FC3C-A5FC-D797-7F93C448795D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Cube 13">
              <a:extLst>
                <a:ext uri="{FF2B5EF4-FFF2-40B4-BE49-F238E27FC236}">
                  <a16:creationId xmlns:a16="http://schemas.microsoft.com/office/drawing/2014/main" id="{62D6F052-861F-F308-3C59-DA99A32E2877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D62782EC-FC7C-A2A7-329B-D207BEB72E3E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3" name="Cube 182">
            <a:extLst>
              <a:ext uri="{FF2B5EF4-FFF2-40B4-BE49-F238E27FC236}">
                <a16:creationId xmlns:a16="http://schemas.microsoft.com/office/drawing/2014/main" id="{CDE263BD-6E7B-108C-37EB-7749AFB103F9}"/>
              </a:ext>
            </a:extLst>
          </p:cNvPr>
          <p:cNvSpPr/>
          <p:nvPr/>
        </p:nvSpPr>
        <p:spPr>
          <a:xfrm>
            <a:off x="6636006" y="3879004"/>
            <a:ext cx="1710018" cy="1710024"/>
          </a:xfrm>
          <a:prstGeom prst="cube">
            <a:avLst/>
          </a:prstGeom>
          <a:solidFill>
            <a:schemeClr val="bg1">
              <a:lumMod val="85000"/>
              <a:alpha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58A6F6-2747-9811-CCEC-241E1F0D3624}"/>
              </a:ext>
            </a:extLst>
          </p:cNvPr>
          <p:cNvGrpSpPr/>
          <p:nvPr/>
        </p:nvGrpSpPr>
        <p:grpSpPr>
          <a:xfrm>
            <a:off x="8076022" y="3879004"/>
            <a:ext cx="1710019" cy="1710020"/>
            <a:chOff x="1775952" y="2438989"/>
            <a:chExt cx="1710019" cy="1710020"/>
          </a:xfrm>
        </p:grpSpPr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08F7C64F-32AA-13CF-3DF2-74428018203C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085F3A65-705D-F549-2E0B-2A5BD6168E08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275286AD-7E18-F94F-FA38-C7B9A6E15354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A2A0C1C8-CA84-C1BE-655D-E50C3E491F9A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AA69D310-3568-370E-C5F8-A560EC5C27E8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0355B843-2473-E7E0-8933-1599DE12835F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60F315D8-A6BE-7F22-C260-390188900FD0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Cube 36">
              <a:extLst>
                <a:ext uri="{FF2B5EF4-FFF2-40B4-BE49-F238E27FC236}">
                  <a16:creationId xmlns:a16="http://schemas.microsoft.com/office/drawing/2014/main" id="{01278F9C-2510-EFFB-830C-28F36C911101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4" name="Cube 183">
            <a:extLst>
              <a:ext uri="{FF2B5EF4-FFF2-40B4-BE49-F238E27FC236}">
                <a16:creationId xmlns:a16="http://schemas.microsoft.com/office/drawing/2014/main" id="{AE258BDA-4544-028D-0FC7-B77070065FC6}"/>
              </a:ext>
            </a:extLst>
          </p:cNvPr>
          <p:cNvSpPr/>
          <p:nvPr/>
        </p:nvSpPr>
        <p:spPr>
          <a:xfrm>
            <a:off x="8076021" y="3879004"/>
            <a:ext cx="1710016" cy="1710020"/>
          </a:xfrm>
          <a:prstGeom prst="cube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5375548-B809-E863-7E75-8E3A9F96276C}"/>
              </a:ext>
            </a:extLst>
          </p:cNvPr>
          <p:cNvGrpSpPr/>
          <p:nvPr/>
        </p:nvGrpSpPr>
        <p:grpSpPr>
          <a:xfrm>
            <a:off x="9516038" y="3879004"/>
            <a:ext cx="1710019" cy="1710020"/>
            <a:chOff x="1775952" y="2438989"/>
            <a:chExt cx="1710019" cy="1710020"/>
          </a:xfrm>
        </p:grpSpPr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F845310A-B938-A71B-F65D-A720327BDBAC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84598CA3-B817-5243-739C-5A3870224EF1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id="{D412B59E-045B-B5B1-20F7-88A86A05CE14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E26C0830-7549-ED79-33D7-3C1572B90D7C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6E6FBB5C-5200-64D7-CC17-D845FB31BBB1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EE810E36-F682-E771-046B-77306C462FDE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259484E3-2F0D-027B-244F-57DBD3D96823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244AE95E-F048-B671-4437-282AA1981F6B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5" name="Cube 184">
            <a:extLst>
              <a:ext uri="{FF2B5EF4-FFF2-40B4-BE49-F238E27FC236}">
                <a16:creationId xmlns:a16="http://schemas.microsoft.com/office/drawing/2014/main" id="{9CB88B2B-E019-7C58-635F-1C4F9936A5F1}"/>
              </a:ext>
            </a:extLst>
          </p:cNvPr>
          <p:cNvSpPr/>
          <p:nvPr/>
        </p:nvSpPr>
        <p:spPr>
          <a:xfrm>
            <a:off x="9516053" y="3879004"/>
            <a:ext cx="1710016" cy="1710020"/>
          </a:xfrm>
          <a:prstGeom prst="cube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69B76D2-DF9C-AE84-002F-2178CA1A1998}"/>
              </a:ext>
            </a:extLst>
          </p:cNvPr>
          <p:cNvGrpSpPr/>
          <p:nvPr/>
        </p:nvGrpSpPr>
        <p:grpSpPr>
          <a:xfrm>
            <a:off x="6636006" y="2438989"/>
            <a:ext cx="1710019" cy="1710020"/>
            <a:chOff x="1775952" y="2438989"/>
            <a:chExt cx="1710019" cy="1710020"/>
          </a:xfrm>
        </p:grpSpPr>
        <p:sp>
          <p:nvSpPr>
            <p:cNvPr id="48" name="Cube 47">
              <a:extLst>
                <a:ext uri="{FF2B5EF4-FFF2-40B4-BE49-F238E27FC236}">
                  <a16:creationId xmlns:a16="http://schemas.microsoft.com/office/drawing/2014/main" id="{E9B703D9-00FC-0F6A-36A8-2D277706C2C2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64C5E9FA-A75D-3F2C-EE2B-B200DA053258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FA3DDFFC-34F8-20EB-AF67-AAD8009ABA52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Cube 71">
              <a:extLst>
                <a:ext uri="{FF2B5EF4-FFF2-40B4-BE49-F238E27FC236}">
                  <a16:creationId xmlns:a16="http://schemas.microsoft.com/office/drawing/2014/main" id="{C61AB96D-B575-B6CA-D6D2-9BB3A47A1244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27A88D26-07D6-CDF5-F8CC-AE30B9B66DBF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5E552925-153E-3091-D6D3-47CAF8FED042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2B396C1F-F9BE-E9EB-BF3A-42074E6D8154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4550C2E1-2DAB-11A8-BC8A-652C93A7DC2F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6" name="Cube 185">
            <a:extLst>
              <a:ext uri="{FF2B5EF4-FFF2-40B4-BE49-F238E27FC236}">
                <a16:creationId xmlns:a16="http://schemas.microsoft.com/office/drawing/2014/main" id="{0AF72BA1-94D4-4649-B531-13F09F07F44A}"/>
              </a:ext>
            </a:extLst>
          </p:cNvPr>
          <p:cNvSpPr/>
          <p:nvPr/>
        </p:nvSpPr>
        <p:spPr>
          <a:xfrm>
            <a:off x="6636006" y="2438990"/>
            <a:ext cx="1710018" cy="1710024"/>
          </a:xfrm>
          <a:prstGeom prst="cube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32A000F-C73B-7C96-30C0-EAD1FCAADED8}"/>
              </a:ext>
            </a:extLst>
          </p:cNvPr>
          <p:cNvGrpSpPr/>
          <p:nvPr/>
        </p:nvGrpSpPr>
        <p:grpSpPr>
          <a:xfrm>
            <a:off x="8076022" y="2438989"/>
            <a:ext cx="1710019" cy="1710020"/>
            <a:chOff x="1775952" y="2438989"/>
            <a:chExt cx="1710019" cy="1710020"/>
          </a:xfrm>
        </p:grpSpPr>
        <p:sp>
          <p:nvSpPr>
            <p:cNvPr id="126" name="Cube 125">
              <a:extLst>
                <a:ext uri="{FF2B5EF4-FFF2-40B4-BE49-F238E27FC236}">
                  <a16:creationId xmlns:a16="http://schemas.microsoft.com/office/drawing/2014/main" id="{AF48C569-372A-FEBE-9198-DF1A747CEA3D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Cube 135">
              <a:extLst>
                <a:ext uri="{FF2B5EF4-FFF2-40B4-BE49-F238E27FC236}">
                  <a16:creationId xmlns:a16="http://schemas.microsoft.com/office/drawing/2014/main" id="{8C07E645-5D5C-8260-7594-EEEBE8C3DD3A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Cube 136">
              <a:extLst>
                <a:ext uri="{FF2B5EF4-FFF2-40B4-BE49-F238E27FC236}">
                  <a16:creationId xmlns:a16="http://schemas.microsoft.com/office/drawing/2014/main" id="{9E853053-1F2A-F497-A750-D0C7C0E2D041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Cube 137">
              <a:extLst>
                <a:ext uri="{FF2B5EF4-FFF2-40B4-BE49-F238E27FC236}">
                  <a16:creationId xmlns:a16="http://schemas.microsoft.com/office/drawing/2014/main" id="{8983EB78-D29A-8D26-E387-5FD02D5E7267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Cube 138">
              <a:extLst>
                <a:ext uri="{FF2B5EF4-FFF2-40B4-BE49-F238E27FC236}">
                  <a16:creationId xmlns:a16="http://schemas.microsoft.com/office/drawing/2014/main" id="{14147BFF-AEF3-4522-9F2A-668BD6DC0ECB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Cube 139">
              <a:extLst>
                <a:ext uri="{FF2B5EF4-FFF2-40B4-BE49-F238E27FC236}">
                  <a16:creationId xmlns:a16="http://schemas.microsoft.com/office/drawing/2014/main" id="{F41047C3-AB09-A7DC-C522-C0AE3DD2CE03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Cube 140">
              <a:extLst>
                <a:ext uri="{FF2B5EF4-FFF2-40B4-BE49-F238E27FC236}">
                  <a16:creationId xmlns:a16="http://schemas.microsoft.com/office/drawing/2014/main" id="{BB7FDCAA-43C9-5C9E-2E97-D6DD1DEBA689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Cube 141">
              <a:extLst>
                <a:ext uri="{FF2B5EF4-FFF2-40B4-BE49-F238E27FC236}">
                  <a16:creationId xmlns:a16="http://schemas.microsoft.com/office/drawing/2014/main" id="{E3475C5E-E0B6-C69D-80BF-B76FA3545374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7" name="Cube 186">
            <a:extLst>
              <a:ext uri="{FF2B5EF4-FFF2-40B4-BE49-F238E27FC236}">
                <a16:creationId xmlns:a16="http://schemas.microsoft.com/office/drawing/2014/main" id="{337F24D6-4275-04EC-7CDC-C49975FC5865}"/>
              </a:ext>
            </a:extLst>
          </p:cNvPr>
          <p:cNvSpPr/>
          <p:nvPr/>
        </p:nvSpPr>
        <p:spPr>
          <a:xfrm>
            <a:off x="8076021" y="2438990"/>
            <a:ext cx="1710014" cy="1710018"/>
          </a:xfrm>
          <a:prstGeom prst="cube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A6D39790-D37D-1537-E8FD-BAFA316B3276}"/>
              </a:ext>
            </a:extLst>
          </p:cNvPr>
          <p:cNvGrpSpPr/>
          <p:nvPr/>
        </p:nvGrpSpPr>
        <p:grpSpPr>
          <a:xfrm>
            <a:off x="9516038" y="2438989"/>
            <a:ext cx="1710019" cy="1710020"/>
            <a:chOff x="1775952" y="2438989"/>
            <a:chExt cx="1710019" cy="1710020"/>
          </a:xfrm>
        </p:grpSpPr>
        <p:sp>
          <p:nvSpPr>
            <p:cNvPr id="144" name="Cube 143">
              <a:extLst>
                <a:ext uri="{FF2B5EF4-FFF2-40B4-BE49-F238E27FC236}">
                  <a16:creationId xmlns:a16="http://schemas.microsoft.com/office/drawing/2014/main" id="{B9DD27C0-FB55-96A2-2E7E-173F4A0FC497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Cube 144">
              <a:extLst>
                <a:ext uri="{FF2B5EF4-FFF2-40B4-BE49-F238E27FC236}">
                  <a16:creationId xmlns:a16="http://schemas.microsoft.com/office/drawing/2014/main" id="{50F58253-D7C0-7E74-E5E8-638EFDAA90AC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Cube 145">
              <a:extLst>
                <a:ext uri="{FF2B5EF4-FFF2-40B4-BE49-F238E27FC236}">
                  <a16:creationId xmlns:a16="http://schemas.microsoft.com/office/drawing/2014/main" id="{72C1D34F-EB14-1103-DFEB-C9BDEE6A7AE4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Cube 146">
              <a:extLst>
                <a:ext uri="{FF2B5EF4-FFF2-40B4-BE49-F238E27FC236}">
                  <a16:creationId xmlns:a16="http://schemas.microsoft.com/office/drawing/2014/main" id="{8825DE4C-4CDB-5BB0-D7BF-F92D9649775A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Cube 147">
              <a:extLst>
                <a:ext uri="{FF2B5EF4-FFF2-40B4-BE49-F238E27FC236}">
                  <a16:creationId xmlns:a16="http://schemas.microsoft.com/office/drawing/2014/main" id="{AD2D4DC2-5D3B-513D-45F4-E62A95D5CDC8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Cube 148">
              <a:extLst>
                <a:ext uri="{FF2B5EF4-FFF2-40B4-BE49-F238E27FC236}">
                  <a16:creationId xmlns:a16="http://schemas.microsoft.com/office/drawing/2014/main" id="{CAE7AF10-1664-FD1F-E577-3BC14BF5496A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Cube 149">
              <a:extLst>
                <a:ext uri="{FF2B5EF4-FFF2-40B4-BE49-F238E27FC236}">
                  <a16:creationId xmlns:a16="http://schemas.microsoft.com/office/drawing/2014/main" id="{14894380-33D3-CC51-98D6-323C57F15970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Cube 150">
              <a:extLst>
                <a:ext uri="{FF2B5EF4-FFF2-40B4-BE49-F238E27FC236}">
                  <a16:creationId xmlns:a16="http://schemas.microsoft.com/office/drawing/2014/main" id="{13E72ECB-07E8-72EF-74A4-30D0487AE1D0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8" name="Cube 187">
            <a:extLst>
              <a:ext uri="{FF2B5EF4-FFF2-40B4-BE49-F238E27FC236}">
                <a16:creationId xmlns:a16="http://schemas.microsoft.com/office/drawing/2014/main" id="{469F953F-E252-0843-3A72-8F175072EA5A}"/>
              </a:ext>
            </a:extLst>
          </p:cNvPr>
          <p:cNvSpPr/>
          <p:nvPr/>
        </p:nvSpPr>
        <p:spPr>
          <a:xfrm>
            <a:off x="9516039" y="2438990"/>
            <a:ext cx="1710018" cy="1710020"/>
          </a:xfrm>
          <a:prstGeom prst="cube">
            <a:avLst/>
          </a:prstGeom>
          <a:solidFill>
            <a:schemeClr val="bg1">
              <a:lumMod val="85000"/>
              <a:alpha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ED58E6F-A86F-1F73-AE5D-9F39F0B2FEB0}"/>
              </a:ext>
            </a:extLst>
          </p:cNvPr>
          <p:cNvGrpSpPr/>
          <p:nvPr/>
        </p:nvGrpSpPr>
        <p:grpSpPr>
          <a:xfrm>
            <a:off x="6636006" y="998973"/>
            <a:ext cx="1710019" cy="1710020"/>
            <a:chOff x="1775952" y="2438989"/>
            <a:chExt cx="1710019" cy="1710020"/>
          </a:xfrm>
        </p:grpSpPr>
        <p:sp>
          <p:nvSpPr>
            <p:cNvPr id="153" name="Cube 152">
              <a:extLst>
                <a:ext uri="{FF2B5EF4-FFF2-40B4-BE49-F238E27FC236}">
                  <a16:creationId xmlns:a16="http://schemas.microsoft.com/office/drawing/2014/main" id="{A615F521-166A-41C8-A401-638A0C5F720A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Cube 153">
              <a:extLst>
                <a:ext uri="{FF2B5EF4-FFF2-40B4-BE49-F238E27FC236}">
                  <a16:creationId xmlns:a16="http://schemas.microsoft.com/office/drawing/2014/main" id="{EDC258FB-366D-8BFF-DFA6-E29C2A7F5865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Cube 154">
              <a:extLst>
                <a:ext uri="{FF2B5EF4-FFF2-40B4-BE49-F238E27FC236}">
                  <a16:creationId xmlns:a16="http://schemas.microsoft.com/office/drawing/2014/main" id="{9042FDE1-582D-29B6-361E-925F1054EF87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Cube 155">
              <a:extLst>
                <a:ext uri="{FF2B5EF4-FFF2-40B4-BE49-F238E27FC236}">
                  <a16:creationId xmlns:a16="http://schemas.microsoft.com/office/drawing/2014/main" id="{598A5566-EC84-1BA1-5465-0313394EFEA1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Cube 156">
              <a:extLst>
                <a:ext uri="{FF2B5EF4-FFF2-40B4-BE49-F238E27FC236}">
                  <a16:creationId xmlns:a16="http://schemas.microsoft.com/office/drawing/2014/main" id="{5FDB7474-E5BF-F57E-58BD-914FDF896713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Cube 157">
              <a:extLst>
                <a:ext uri="{FF2B5EF4-FFF2-40B4-BE49-F238E27FC236}">
                  <a16:creationId xmlns:a16="http://schemas.microsoft.com/office/drawing/2014/main" id="{7AEDC7E1-2981-B3E6-B4EA-A2374D9D1BFD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Cube 158">
              <a:extLst>
                <a:ext uri="{FF2B5EF4-FFF2-40B4-BE49-F238E27FC236}">
                  <a16:creationId xmlns:a16="http://schemas.microsoft.com/office/drawing/2014/main" id="{B56D4AB9-4A14-94C6-277C-09718C7C204F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Cube 159">
              <a:extLst>
                <a:ext uri="{FF2B5EF4-FFF2-40B4-BE49-F238E27FC236}">
                  <a16:creationId xmlns:a16="http://schemas.microsoft.com/office/drawing/2014/main" id="{EE23D339-FBBA-AB8C-9F6C-EFCAAA452D24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9" name="Cube 188">
            <a:extLst>
              <a:ext uri="{FF2B5EF4-FFF2-40B4-BE49-F238E27FC236}">
                <a16:creationId xmlns:a16="http://schemas.microsoft.com/office/drawing/2014/main" id="{FC9C5EED-FE89-61C3-1430-8DAA8D8182CB}"/>
              </a:ext>
            </a:extLst>
          </p:cNvPr>
          <p:cNvSpPr/>
          <p:nvPr/>
        </p:nvSpPr>
        <p:spPr>
          <a:xfrm>
            <a:off x="6636006" y="998973"/>
            <a:ext cx="1710012" cy="1710020"/>
          </a:xfrm>
          <a:prstGeom prst="cube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6FCD5984-6241-D2C6-62CF-EB55EE3DBA22}"/>
              </a:ext>
            </a:extLst>
          </p:cNvPr>
          <p:cNvGrpSpPr/>
          <p:nvPr/>
        </p:nvGrpSpPr>
        <p:grpSpPr>
          <a:xfrm>
            <a:off x="8076022" y="998973"/>
            <a:ext cx="1710019" cy="1710020"/>
            <a:chOff x="1775952" y="2438989"/>
            <a:chExt cx="1710019" cy="1710020"/>
          </a:xfrm>
        </p:grpSpPr>
        <p:sp>
          <p:nvSpPr>
            <p:cNvPr id="162" name="Cube 161">
              <a:extLst>
                <a:ext uri="{FF2B5EF4-FFF2-40B4-BE49-F238E27FC236}">
                  <a16:creationId xmlns:a16="http://schemas.microsoft.com/office/drawing/2014/main" id="{84C6B1B9-AC00-466C-BB87-D5F0C6AA57E8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Cube 162">
              <a:extLst>
                <a:ext uri="{FF2B5EF4-FFF2-40B4-BE49-F238E27FC236}">
                  <a16:creationId xmlns:a16="http://schemas.microsoft.com/office/drawing/2014/main" id="{8DDD806D-D265-65E4-3CF6-91D6096D3921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Cube 163">
              <a:extLst>
                <a:ext uri="{FF2B5EF4-FFF2-40B4-BE49-F238E27FC236}">
                  <a16:creationId xmlns:a16="http://schemas.microsoft.com/office/drawing/2014/main" id="{643C57AB-E9A3-7C31-0588-184275F38433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Cube 164">
              <a:extLst>
                <a:ext uri="{FF2B5EF4-FFF2-40B4-BE49-F238E27FC236}">
                  <a16:creationId xmlns:a16="http://schemas.microsoft.com/office/drawing/2014/main" id="{53855D5B-979B-FF43-7BC7-A245AA0FDA07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Cube 165">
              <a:extLst>
                <a:ext uri="{FF2B5EF4-FFF2-40B4-BE49-F238E27FC236}">
                  <a16:creationId xmlns:a16="http://schemas.microsoft.com/office/drawing/2014/main" id="{03D9A54B-8600-70E3-66F5-6361503947B4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Cube 166">
              <a:extLst>
                <a:ext uri="{FF2B5EF4-FFF2-40B4-BE49-F238E27FC236}">
                  <a16:creationId xmlns:a16="http://schemas.microsoft.com/office/drawing/2014/main" id="{485077E5-7079-E717-6312-D444C9907CD2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Cube 167">
              <a:extLst>
                <a:ext uri="{FF2B5EF4-FFF2-40B4-BE49-F238E27FC236}">
                  <a16:creationId xmlns:a16="http://schemas.microsoft.com/office/drawing/2014/main" id="{015B30A8-7A1E-E9AC-3C73-DB64C071A845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Cube 168">
              <a:extLst>
                <a:ext uri="{FF2B5EF4-FFF2-40B4-BE49-F238E27FC236}">
                  <a16:creationId xmlns:a16="http://schemas.microsoft.com/office/drawing/2014/main" id="{EDD5A6BF-5B28-D169-41D9-D5F87F998039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0" name="Cube 189">
            <a:extLst>
              <a:ext uri="{FF2B5EF4-FFF2-40B4-BE49-F238E27FC236}">
                <a16:creationId xmlns:a16="http://schemas.microsoft.com/office/drawing/2014/main" id="{0EBF7FA9-9A8F-C085-EDEB-F9CF9CA4C30E}"/>
              </a:ext>
            </a:extLst>
          </p:cNvPr>
          <p:cNvSpPr/>
          <p:nvPr/>
        </p:nvSpPr>
        <p:spPr>
          <a:xfrm>
            <a:off x="8076021" y="998973"/>
            <a:ext cx="1710014" cy="1710020"/>
          </a:xfrm>
          <a:prstGeom prst="cube">
            <a:avLst/>
          </a:prstGeom>
          <a:solidFill>
            <a:schemeClr val="bg1">
              <a:lumMod val="85000"/>
              <a:alpha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8583EF8-C79A-B688-102E-0D87061AC02A}"/>
              </a:ext>
            </a:extLst>
          </p:cNvPr>
          <p:cNvGrpSpPr/>
          <p:nvPr/>
        </p:nvGrpSpPr>
        <p:grpSpPr>
          <a:xfrm>
            <a:off x="9516038" y="998973"/>
            <a:ext cx="1710019" cy="1710020"/>
            <a:chOff x="1775952" y="2438989"/>
            <a:chExt cx="1710019" cy="1710020"/>
          </a:xfrm>
        </p:grpSpPr>
        <p:sp>
          <p:nvSpPr>
            <p:cNvPr id="171" name="Cube 170">
              <a:extLst>
                <a:ext uri="{FF2B5EF4-FFF2-40B4-BE49-F238E27FC236}">
                  <a16:creationId xmlns:a16="http://schemas.microsoft.com/office/drawing/2014/main" id="{ADD8118E-EEF4-2D1A-E6CC-7AF5B0DDE2FF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Cube 171">
              <a:extLst>
                <a:ext uri="{FF2B5EF4-FFF2-40B4-BE49-F238E27FC236}">
                  <a16:creationId xmlns:a16="http://schemas.microsoft.com/office/drawing/2014/main" id="{21CEC8EA-BE44-496F-065E-A65670C57111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Cube 172">
              <a:extLst>
                <a:ext uri="{FF2B5EF4-FFF2-40B4-BE49-F238E27FC236}">
                  <a16:creationId xmlns:a16="http://schemas.microsoft.com/office/drawing/2014/main" id="{8D2F9511-10AC-8E8E-0C8E-F856F8992C0E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Cube 173">
              <a:extLst>
                <a:ext uri="{FF2B5EF4-FFF2-40B4-BE49-F238E27FC236}">
                  <a16:creationId xmlns:a16="http://schemas.microsoft.com/office/drawing/2014/main" id="{1260CA8B-9B4D-58B1-ADFF-4CB43B0B8542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Cube 174">
              <a:extLst>
                <a:ext uri="{FF2B5EF4-FFF2-40B4-BE49-F238E27FC236}">
                  <a16:creationId xmlns:a16="http://schemas.microsoft.com/office/drawing/2014/main" id="{5F95F0CA-7824-1353-93CB-9CAB0B0AF158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Cube 175">
              <a:extLst>
                <a:ext uri="{FF2B5EF4-FFF2-40B4-BE49-F238E27FC236}">
                  <a16:creationId xmlns:a16="http://schemas.microsoft.com/office/drawing/2014/main" id="{986F629F-1425-31C8-F994-5052E854DC8F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Cube 176">
              <a:extLst>
                <a:ext uri="{FF2B5EF4-FFF2-40B4-BE49-F238E27FC236}">
                  <a16:creationId xmlns:a16="http://schemas.microsoft.com/office/drawing/2014/main" id="{4177DD85-09DD-89FC-9DA6-3DF3D9598FF7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Cube 177">
              <a:extLst>
                <a:ext uri="{FF2B5EF4-FFF2-40B4-BE49-F238E27FC236}">
                  <a16:creationId xmlns:a16="http://schemas.microsoft.com/office/drawing/2014/main" id="{62DDAA82-102B-5F1D-3B40-E9D71D3EB343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1" name="Cube 190">
            <a:extLst>
              <a:ext uri="{FF2B5EF4-FFF2-40B4-BE49-F238E27FC236}">
                <a16:creationId xmlns:a16="http://schemas.microsoft.com/office/drawing/2014/main" id="{4AC70A00-92AE-040C-BC40-3C4646D8A7BE}"/>
              </a:ext>
            </a:extLst>
          </p:cNvPr>
          <p:cNvSpPr/>
          <p:nvPr/>
        </p:nvSpPr>
        <p:spPr>
          <a:xfrm>
            <a:off x="9516039" y="998973"/>
            <a:ext cx="1710014" cy="1710020"/>
          </a:xfrm>
          <a:prstGeom prst="cube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060D39-DA03-AA62-6BFE-FAA714A66118}"/>
                  </a:ext>
                </a:extLst>
              </p:cNvPr>
              <p:cNvSpPr txBox="1"/>
              <p:nvPr/>
            </p:nvSpPr>
            <p:spPr>
              <a:xfrm>
                <a:off x="3665973" y="5229020"/>
                <a:ext cx="144001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060D39-DA03-AA62-6BFE-FAA714A66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973" y="5229020"/>
                <a:ext cx="1440016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3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BC274-EBE3-FA50-8CBA-57F26B35E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F02C8653-8643-31B9-E6E7-34EF9F9A5D71}"/>
              </a:ext>
            </a:extLst>
          </p:cNvPr>
          <p:cNvGrpSpPr/>
          <p:nvPr/>
        </p:nvGrpSpPr>
        <p:grpSpPr>
          <a:xfrm>
            <a:off x="965943" y="2438989"/>
            <a:ext cx="1710019" cy="1710020"/>
            <a:chOff x="1775952" y="2438989"/>
            <a:chExt cx="1710019" cy="1710020"/>
          </a:xfrm>
        </p:grpSpPr>
        <p:sp>
          <p:nvSpPr>
            <p:cNvPr id="2" name="Cube 1">
              <a:extLst>
                <a:ext uri="{FF2B5EF4-FFF2-40B4-BE49-F238E27FC236}">
                  <a16:creationId xmlns:a16="http://schemas.microsoft.com/office/drawing/2014/main" id="{1F54B6DD-2433-9A17-93A0-54146FD090CA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Cube 3">
              <a:extLst>
                <a:ext uri="{FF2B5EF4-FFF2-40B4-BE49-F238E27FC236}">
                  <a16:creationId xmlns:a16="http://schemas.microsoft.com/office/drawing/2014/main" id="{D08D3A16-C09C-94DE-A735-537D8BC83494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202B243B-AED6-D42C-1496-8B2054E81DF1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C8DD35DF-ABAC-59B8-FE24-5B1C0A028F13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ube 19">
              <a:extLst>
                <a:ext uri="{FF2B5EF4-FFF2-40B4-BE49-F238E27FC236}">
                  <a16:creationId xmlns:a16="http://schemas.microsoft.com/office/drawing/2014/main" id="{4E50B1E7-7DA5-67A2-9563-E2F48C9547AE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ube 21">
              <a:extLst>
                <a:ext uri="{FF2B5EF4-FFF2-40B4-BE49-F238E27FC236}">
                  <a16:creationId xmlns:a16="http://schemas.microsoft.com/office/drawing/2014/main" id="{36F100CC-AFA7-496E-41C2-ACE48C6C5DD3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0EEA892C-19F6-500F-22DF-70BADF325403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6408D0F3-53F8-A8A3-7D31-3DE229CAEE46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9C40DD-A0CF-4472-979D-30B8C98BDA2F}"/>
                  </a:ext>
                </a:extLst>
              </p:cNvPr>
              <p:cNvSpPr txBox="1"/>
              <p:nvPr/>
            </p:nvSpPr>
            <p:spPr>
              <a:xfrm>
                <a:off x="425937" y="795651"/>
                <a:ext cx="60960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5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5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9C40DD-A0CF-4472-979D-30B8C98BD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37" y="795651"/>
                <a:ext cx="6096000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ACE258-3309-032A-B22A-D75A61AF2D45}"/>
                  </a:ext>
                </a:extLst>
              </p:cNvPr>
              <p:cNvSpPr txBox="1"/>
              <p:nvPr/>
            </p:nvSpPr>
            <p:spPr>
              <a:xfrm>
                <a:off x="1055944" y="5229020"/>
                <a:ext cx="144001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ACE258-3309-032A-B22A-D75A61AF2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44" y="5229020"/>
                <a:ext cx="1440016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A3B290E-20FB-DE14-5B51-F0CB5E9BABFC}"/>
                  </a:ext>
                </a:extLst>
              </p:cNvPr>
              <p:cNvSpPr txBox="1"/>
              <p:nvPr/>
            </p:nvSpPr>
            <p:spPr>
              <a:xfrm>
                <a:off x="3665973" y="5229020"/>
                <a:ext cx="144001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A3B290E-20FB-DE14-5B51-F0CB5E9BA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973" y="5229020"/>
                <a:ext cx="1440016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5C57A52-2900-027C-6F68-22F1609690DF}"/>
                  </a:ext>
                </a:extLst>
              </p:cNvPr>
              <p:cNvSpPr txBox="1"/>
              <p:nvPr/>
            </p:nvSpPr>
            <p:spPr>
              <a:xfrm>
                <a:off x="2675962" y="3068996"/>
                <a:ext cx="90001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5C57A52-2900-027C-6F68-22F160969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962" y="3068996"/>
                <a:ext cx="90001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4CE2D510-045E-29FC-616F-0A044AD7C587}"/>
              </a:ext>
            </a:extLst>
          </p:cNvPr>
          <p:cNvGrpSpPr/>
          <p:nvPr/>
        </p:nvGrpSpPr>
        <p:grpSpPr>
          <a:xfrm>
            <a:off x="3575972" y="2348988"/>
            <a:ext cx="2070023" cy="2070023"/>
            <a:chOff x="4655984" y="2348988"/>
            <a:chExt cx="2070023" cy="2070023"/>
          </a:xfrm>
        </p:grpSpPr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404EE16D-5AC4-1432-0D29-15E51ECA484A}"/>
                </a:ext>
              </a:extLst>
            </p:cNvPr>
            <p:cNvSpPr/>
            <p:nvPr/>
          </p:nvSpPr>
          <p:spPr>
            <a:xfrm>
              <a:off x="4655984" y="3789004"/>
              <a:ext cx="630007" cy="6300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5E16DCCA-F4B2-AF2C-DEE4-04CA77E0E4BF}"/>
                </a:ext>
              </a:extLst>
            </p:cNvPr>
            <p:cNvSpPr/>
            <p:nvPr/>
          </p:nvSpPr>
          <p:spPr>
            <a:xfrm>
              <a:off x="5375992" y="3789004"/>
              <a:ext cx="630007" cy="630007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00E3096C-408C-409B-3553-8E49AE7BF577}"/>
                </a:ext>
              </a:extLst>
            </p:cNvPr>
            <p:cNvSpPr/>
            <p:nvPr/>
          </p:nvSpPr>
          <p:spPr>
            <a:xfrm>
              <a:off x="6096000" y="3789004"/>
              <a:ext cx="630007" cy="630007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3AE7E034-B3C0-90AC-775F-168087EFC8ED}"/>
                </a:ext>
              </a:extLst>
            </p:cNvPr>
            <p:cNvSpPr/>
            <p:nvPr/>
          </p:nvSpPr>
          <p:spPr>
            <a:xfrm>
              <a:off x="4655984" y="3068996"/>
              <a:ext cx="630007" cy="630007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AA3FE5F1-72AC-36AE-1CAE-78F1DE5ACCC3}"/>
                </a:ext>
              </a:extLst>
            </p:cNvPr>
            <p:cNvSpPr/>
            <p:nvPr/>
          </p:nvSpPr>
          <p:spPr>
            <a:xfrm>
              <a:off x="5375992" y="3068996"/>
              <a:ext cx="630007" cy="630007"/>
            </a:xfrm>
            <a:prstGeom prst="cub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9" name="Cube 58">
              <a:extLst>
                <a:ext uri="{FF2B5EF4-FFF2-40B4-BE49-F238E27FC236}">
                  <a16:creationId xmlns:a16="http://schemas.microsoft.com/office/drawing/2014/main" id="{CCA8AF6F-9831-4CCB-CCE7-BCCC49EA6724}"/>
                </a:ext>
              </a:extLst>
            </p:cNvPr>
            <p:cNvSpPr/>
            <p:nvPr/>
          </p:nvSpPr>
          <p:spPr>
            <a:xfrm>
              <a:off x="6096000" y="3068996"/>
              <a:ext cx="630007" cy="6300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Cube 59">
              <a:extLst>
                <a:ext uri="{FF2B5EF4-FFF2-40B4-BE49-F238E27FC236}">
                  <a16:creationId xmlns:a16="http://schemas.microsoft.com/office/drawing/2014/main" id="{AC013F1C-94C0-DD57-D8B1-E3224C0BB123}"/>
                </a:ext>
              </a:extLst>
            </p:cNvPr>
            <p:cNvSpPr/>
            <p:nvPr/>
          </p:nvSpPr>
          <p:spPr>
            <a:xfrm>
              <a:off x="4655984" y="2348988"/>
              <a:ext cx="630007" cy="630007"/>
            </a:xfrm>
            <a:prstGeom prst="cub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1A5A4D67-3B85-9F8C-DA3F-C8F23573A0CB}"/>
                </a:ext>
              </a:extLst>
            </p:cNvPr>
            <p:cNvSpPr/>
            <p:nvPr/>
          </p:nvSpPr>
          <p:spPr>
            <a:xfrm>
              <a:off x="5375992" y="2348988"/>
              <a:ext cx="630007" cy="6300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719B3B88-AE01-3392-E880-921D6237B2BB}"/>
                </a:ext>
              </a:extLst>
            </p:cNvPr>
            <p:cNvSpPr/>
            <p:nvPr/>
          </p:nvSpPr>
          <p:spPr>
            <a:xfrm>
              <a:off x="6096000" y="2348988"/>
              <a:ext cx="630007" cy="630007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20F17C6-C3EA-B1AA-D52B-B0239FE37A61}"/>
              </a:ext>
            </a:extLst>
          </p:cNvPr>
          <p:cNvGrpSpPr/>
          <p:nvPr/>
        </p:nvGrpSpPr>
        <p:grpSpPr>
          <a:xfrm>
            <a:off x="6636006" y="3879004"/>
            <a:ext cx="1710019" cy="1710020"/>
            <a:chOff x="1775952" y="2438989"/>
            <a:chExt cx="1710019" cy="1710020"/>
          </a:xfrm>
        </p:grpSpPr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F65A8972-1A17-2967-BCB2-90C16C76A214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C9C9D6AF-0B27-08A3-EEFE-CE22629E2B21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8879227A-5234-3FB8-595D-328768B75AA2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C4B1E751-A54B-41EB-C33D-2F397C5F23C9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ube 11">
              <a:extLst>
                <a:ext uri="{FF2B5EF4-FFF2-40B4-BE49-F238E27FC236}">
                  <a16:creationId xmlns:a16="http://schemas.microsoft.com/office/drawing/2014/main" id="{3F42C095-80BE-5233-868F-E7E0E33435B8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Cube 12">
              <a:extLst>
                <a:ext uri="{FF2B5EF4-FFF2-40B4-BE49-F238E27FC236}">
                  <a16:creationId xmlns:a16="http://schemas.microsoft.com/office/drawing/2014/main" id="{36941653-72CB-5D0D-AD5F-61D7753C56D8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Cube 13">
              <a:extLst>
                <a:ext uri="{FF2B5EF4-FFF2-40B4-BE49-F238E27FC236}">
                  <a16:creationId xmlns:a16="http://schemas.microsoft.com/office/drawing/2014/main" id="{283F28A2-3B36-922B-A974-B6230448E8AF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F031C71A-C736-2C40-5C4F-2FC9F3F84E3B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40C1090-28E6-C9BF-FC3C-1E51EE2BAEF0}"/>
              </a:ext>
            </a:extLst>
          </p:cNvPr>
          <p:cNvGrpSpPr/>
          <p:nvPr/>
        </p:nvGrpSpPr>
        <p:grpSpPr>
          <a:xfrm>
            <a:off x="8076022" y="3879004"/>
            <a:ext cx="1710019" cy="1710020"/>
            <a:chOff x="1775952" y="2438989"/>
            <a:chExt cx="1710019" cy="1710020"/>
          </a:xfrm>
        </p:grpSpPr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0A10DEA8-00F6-D125-290A-E750B8A54C0B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AFBE6C53-CBD4-F555-585D-8FB7367716D1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309FDDFA-4440-50FC-DEBC-A22FDE5C53B3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9EC1930E-B801-E99F-B076-9D9AC973FCDB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2D952351-737F-9BF0-F43F-EFFC80C798FA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AD00FE24-BB94-AF8E-8454-175DEF973224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1A7472FF-3C0E-24EA-26F4-FA32FF4469B6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Cube 36">
              <a:extLst>
                <a:ext uri="{FF2B5EF4-FFF2-40B4-BE49-F238E27FC236}">
                  <a16:creationId xmlns:a16="http://schemas.microsoft.com/office/drawing/2014/main" id="{D8911D16-AF88-EB32-1920-01C1C03EF141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6369B4-1132-0167-CE68-300B1B961970}"/>
              </a:ext>
            </a:extLst>
          </p:cNvPr>
          <p:cNvGrpSpPr/>
          <p:nvPr/>
        </p:nvGrpSpPr>
        <p:grpSpPr>
          <a:xfrm>
            <a:off x="9516038" y="3879004"/>
            <a:ext cx="1710019" cy="1710020"/>
            <a:chOff x="1775952" y="2438989"/>
            <a:chExt cx="1710019" cy="1710020"/>
          </a:xfrm>
        </p:grpSpPr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7AF7BDEB-08EE-1D8A-CC7E-A94BB8BF17DC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F20CDB65-271E-E4E5-9C86-8D68ACE15010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id="{C719B71E-704E-33E5-5287-458158CF06FA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8688C962-1E89-015C-3EB5-F0FFA668F204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FC5A4103-D812-B4B2-7F50-82F979639593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BCFE82B0-6501-AC5E-CFB2-22D851B1F39B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78966D81-9D83-ECDD-BCA4-7E287833E566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40070E45-43E8-970D-F249-A3671928FB6F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653654E-C8CA-D9CB-E10C-5FBBDF5BE953}"/>
              </a:ext>
            </a:extLst>
          </p:cNvPr>
          <p:cNvGrpSpPr/>
          <p:nvPr/>
        </p:nvGrpSpPr>
        <p:grpSpPr>
          <a:xfrm>
            <a:off x="6636006" y="2438989"/>
            <a:ext cx="1710019" cy="1710020"/>
            <a:chOff x="1775952" y="2438989"/>
            <a:chExt cx="1710019" cy="1710020"/>
          </a:xfrm>
        </p:grpSpPr>
        <p:sp>
          <p:nvSpPr>
            <p:cNvPr id="48" name="Cube 47">
              <a:extLst>
                <a:ext uri="{FF2B5EF4-FFF2-40B4-BE49-F238E27FC236}">
                  <a16:creationId xmlns:a16="http://schemas.microsoft.com/office/drawing/2014/main" id="{43EFC5E4-6B5B-5EE1-8BB0-70B8A00DAB8C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787E7E84-D209-42C6-B240-FF7D96ADCFA7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FAC02979-E31D-93A3-FDCF-4514E6A6CC5A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Cube 71">
              <a:extLst>
                <a:ext uri="{FF2B5EF4-FFF2-40B4-BE49-F238E27FC236}">
                  <a16:creationId xmlns:a16="http://schemas.microsoft.com/office/drawing/2014/main" id="{41EB092D-EB7C-6042-B37A-71E6B1531B7A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EAA52DE6-B5BB-D473-516B-6017BB16ADD7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E9AABD37-3ADD-62B1-EE4E-ACF965C7D628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7F759065-75AA-D6C0-EC8F-4F4D685C064D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DDCE2C8C-808E-7DAA-A92D-C87CB1910121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66C06DA-0188-2B6C-B49F-E8FF1EC9A20F}"/>
              </a:ext>
            </a:extLst>
          </p:cNvPr>
          <p:cNvGrpSpPr/>
          <p:nvPr/>
        </p:nvGrpSpPr>
        <p:grpSpPr>
          <a:xfrm>
            <a:off x="8076022" y="2438989"/>
            <a:ext cx="1710019" cy="1710020"/>
            <a:chOff x="1775952" y="2438989"/>
            <a:chExt cx="1710019" cy="1710020"/>
          </a:xfrm>
          <a:solidFill>
            <a:schemeClr val="bg1"/>
          </a:solidFill>
        </p:grpSpPr>
        <p:sp>
          <p:nvSpPr>
            <p:cNvPr id="126" name="Cube 125">
              <a:extLst>
                <a:ext uri="{FF2B5EF4-FFF2-40B4-BE49-F238E27FC236}">
                  <a16:creationId xmlns:a16="http://schemas.microsoft.com/office/drawing/2014/main" id="{922FDEDA-047F-31E6-0870-18BACE6F12D3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Cube 135">
              <a:extLst>
                <a:ext uri="{FF2B5EF4-FFF2-40B4-BE49-F238E27FC236}">
                  <a16:creationId xmlns:a16="http://schemas.microsoft.com/office/drawing/2014/main" id="{6CDAE246-7F27-C604-8CC2-5BF1B24756B1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Cube 136">
              <a:extLst>
                <a:ext uri="{FF2B5EF4-FFF2-40B4-BE49-F238E27FC236}">
                  <a16:creationId xmlns:a16="http://schemas.microsoft.com/office/drawing/2014/main" id="{48586DF8-6CE4-0C48-886D-B77F7675AFB4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Cube 137">
              <a:extLst>
                <a:ext uri="{FF2B5EF4-FFF2-40B4-BE49-F238E27FC236}">
                  <a16:creationId xmlns:a16="http://schemas.microsoft.com/office/drawing/2014/main" id="{7CF42C0A-85FF-4043-4D8B-CDBC3CFFA359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Cube 138">
              <a:extLst>
                <a:ext uri="{FF2B5EF4-FFF2-40B4-BE49-F238E27FC236}">
                  <a16:creationId xmlns:a16="http://schemas.microsoft.com/office/drawing/2014/main" id="{27DF490E-58D7-D782-834F-5642476D19EE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Cube 139">
              <a:extLst>
                <a:ext uri="{FF2B5EF4-FFF2-40B4-BE49-F238E27FC236}">
                  <a16:creationId xmlns:a16="http://schemas.microsoft.com/office/drawing/2014/main" id="{D2BA04C1-8C76-F524-9EF1-9607412324E5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Cube 140">
              <a:extLst>
                <a:ext uri="{FF2B5EF4-FFF2-40B4-BE49-F238E27FC236}">
                  <a16:creationId xmlns:a16="http://schemas.microsoft.com/office/drawing/2014/main" id="{0098A20C-3611-55B9-0939-8996F91B8152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Cube 141">
              <a:extLst>
                <a:ext uri="{FF2B5EF4-FFF2-40B4-BE49-F238E27FC236}">
                  <a16:creationId xmlns:a16="http://schemas.microsoft.com/office/drawing/2014/main" id="{ECE5BA1F-753A-C214-5A09-091721C2DE9C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B298611B-A081-84C5-1BFF-C9B3731CDEF9}"/>
              </a:ext>
            </a:extLst>
          </p:cNvPr>
          <p:cNvGrpSpPr/>
          <p:nvPr/>
        </p:nvGrpSpPr>
        <p:grpSpPr>
          <a:xfrm>
            <a:off x="9516038" y="2438989"/>
            <a:ext cx="1710019" cy="1710020"/>
            <a:chOff x="1775952" y="2438989"/>
            <a:chExt cx="1710019" cy="1710020"/>
          </a:xfrm>
        </p:grpSpPr>
        <p:sp>
          <p:nvSpPr>
            <p:cNvPr id="144" name="Cube 143">
              <a:extLst>
                <a:ext uri="{FF2B5EF4-FFF2-40B4-BE49-F238E27FC236}">
                  <a16:creationId xmlns:a16="http://schemas.microsoft.com/office/drawing/2014/main" id="{E047AD41-9606-3B3B-0AC4-7745F7471D5A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Cube 144">
              <a:extLst>
                <a:ext uri="{FF2B5EF4-FFF2-40B4-BE49-F238E27FC236}">
                  <a16:creationId xmlns:a16="http://schemas.microsoft.com/office/drawing/2014/main" id="{586F4FDB-2925-30CF-184B-B76443F12A28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Cube 145">
              <a:extLst>
                <a:ext uri="{FF2B5EF4-FFF2-40B4-BE49-F238E27FC236}">
                  <a16:creationId xmlns:a16="http://schemas.microsoft.com/office/drawing/2014/main" id="{E7CEE37B-14F0-E4F2-CE5E-502B600CB36A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Cube 146">
              <a:extLst>
                <a:ext uri="{FF2B5EF4-FFF2-40B4-BE49-F238E27FC236}">
                  <a16:creationId xmlns:a16="http://schemas.microsoft.com/office/drawing/2014/main" id="{3B8650E5-6114-0662-E7CC-DD65BDF25E25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Cube 147">
              <a:extLst>
                <a:ext uri="{FF2B5EF4-FFF2-40B4-BE49-F238E27FC236}">
                  <a16:creationId xmlns:a16="http://schemas.microsoft.com/office/drawing/2014/main" id="{133119B8-7CD8-93A7-A2EE-C544CD3554CD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Cube 148">
              <a:extLst>
                <a:ext uri="{FF2B5EF4-FFF2-40B4-BE49-F238E27FC236}">
                  <a16:creationId xmlns:a16="http://schemas.microsoft.com/office/drawing/2014/main" id="{F06E5EE8-9671-20B1-42CD-FFB1B9455257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Cube 149">
              <a:extLst>
                <a:ext uri="{FF2B5EF4-FFF2-40B4-BE49-F238E27FC236}">
                  <a16:creationId xmlns:a16="http://schemas.microsoft.com/office/drawing/2014/main" id="{32F859E6-1E98-EFFC-DE82-CACBBE6E0CB9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Cube 150">
              <a:extLst>
                <a:ext uri="{FF2B5EF4-FFF2-40B4-BE49-F238E27FC236}">
                  <a16:creationId xmlns:a16="http://schemas.microsoft.com/office/drawing/2014/main" id="{1E19F82D-F394-0FBA-9ECF-DCD9B982CC31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9F507D0-29AC-4564-204E-34C36508E7DE}"/>
              </a:ext>
            </a:extLst>
          </p:cNvPr>
          <p:cNvGrpSpPr/>
          <p:nvPr/>
        </p:nvGrpSpPr>
        <p:grpSpPr>
          <a:xfrm>
            <a:off x="6636006" y="998973"/>
            <a:ext cx="1710019" cy="1710020"/>
            <a:chOff x="1775952" y="2438989"/>
            <a:chExt cx="1710019" cy="1710020"/>
          </a:xfrm>
          <a:solidFill>
            <a:schemeClr val="bg1"/>
          </a:solidFill>
        </p:grpSpPr>
        <p:sp>
          <p:nvSpPr>
            <p:cNvPr id="153" name="Cube 152">
              <a:extLst>
                <a:ext uri="{FF2B5EF4-FFF2-40B4-BE49-F238E27FC236}">
                  <a16:creationId xmlns:a16="http://schemas.microsoft.com/office/drawing/2014/main" id="{E2474056-225C-840F-A333-885B74B5F218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Cube 153">
              <a:extLst>
                <a:ext uri="{FF2B5EF4-FFF2-40B4-BE49-F238E27FC236}">
                  <a16:creationId xmlns:a16="http://schemas.microsoft.com/office/drawing/2014/main" id="{07A6D0DE-AF0D-B44A-13A0-9AE4B96D08DC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Cube 154">
              <a:extLst>
                <a:ext uri="{FF2B5EF4-FFF2-40B4-BE49-F238E27FC236}">
                  <a16:creationId xmlns:a16="http://schemas.microsoft.com/office/drawing/2014/main" id="{536E309D-FA65-43F4-5942-C0DCB66FD00D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Cube 155">
              <a:extLst>
                <a:ext uri="{FF2B5EF4-FFF2-40B4-BE49-F238E27FC236}">
                  <a16:creationId xmlns:a16="http://schemas.microsoft.com/office/drawing/2014/main" id="{B6E66828-F210-6E94-FCF6-C88FE4DE5AE5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Cube 156">
              <a:extLst>
                <a:ext uri="{FF2B5EF4-FFF2-40B4-BE49-F238E27FC236}">
                  <a16:creationId xmlns:a16="http://schemas.microsoft.com/office/drawing/2014/main" id="{98FE23F8-0CCE-7C43-64BA-ED057FB6BB0B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Cube 157">
              <a:extLst>
                <a:ext uri="{FF2B5EF4-FFF2-40B4-BE49-F238E27FC236}">
                  <a16:creationId xmlns:a16="http://schemas.microsoft.com/office/drawing/2014/main" id="{EF76C951-CB23-BC5B-42BB-016F10EF94A6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Cube 158">
              <a:extLst>
                <a:ext uri="{FF2B5EF4-FFF2-40B4-BE49-F238E27FC236}">
                  <a16:creationId xmlns:a16="http://schemas.microsoft.com/office/drawing/2014/main" id="{5128D9EB-45A5-DDDE-736A-D0F988F99ED2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Cube 159">
              <a:extLst>
                <a:ext uri="{FF2B5EF4-FFF2-40B4-BE49-F238E27FC236}">
                  <a16:creationId xmlns:a16="http://schemas.microsoft.com/office/drawing/2014/main" id="{AA5C61AF-BCCD-8E61-4AFA-8B9D1D72D532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4585F56B-B5DB-7D93-BBFF-27AD9DF757C6}"/>
              </a:ext>
            </a:extLst>
          </p:cNvPr>
          <p:cNvGrpSpPr/>
          <p:nvPr/>
        </p:nvGrpSpPr>
        <p:grpSpPr>
          <a:xfrm>
            <a:off x="8076022" y="998973"/>
            <a:ext cx="1710019" cy="1710020"/>
            <a:chOff x="1775952" y="2438989"/>
            <a:chExt cx="1710019" cy="1710020"/>
          </a:xfrm>
        </p:grpSpPr>
        <p:sp>
          <p:nvSpPr>
            <p:cNvPr id="162" name="Cube 161">
              <a:extLst>
                <a:ext uri="{FF2B5EF4-FFF2-40B4-BE49-F238E27FC236}">
                  <a16:creationId xmlns:a16="http://schemas.microsoft.com/office/drawing/2014/main" id="{94119461-BC39-A19F-FDB6-ABCAB0A62AD6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Cube 162">
              <a:extLst>
                <a:ext uri="{FF2B5EF4-FFF2-40B4-BE49-F238E27FC236}">
                  <a16:creationId xmlns:a16="http://schemas.microsoft.com/office/drawing/2014/main" id="{EDB511DF-30E9-06C5-F35E-FE890434E8EC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Cube 163">
              <a:extLst>
                <a:ext uri="{FF2B5EF4-FFF2-40B4-BE49-F238E27FC236}">
                  <a16:creationId xmlns:a16="http://schemas.microsoft.com/office/drawing/2014/main" id="{684C132B-8C79-5040-C406-C3F065B0C757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Cube 164">
              <a:extLst>
                <a:ext uri="{FF2B5EF4-FFF2-40B4-BE49-F238E27FC236}">
                  <a16:creationId xmlns:a16="http://schemas.microsoft.com/office/drawing/2014/main" id="{13A05AA6-06D0-1E36-7FBF-2D11AE0A6708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Cube 165">
              <a:extLst>
                <a:ext uri="{FF2B5EF4-FFF2-40B4-BE49-F238E27FC236}">
                  <a16:creationId xmlns:a16="http://schemas.microsoft.com/office/drawing/2014/main" id="{052570DE-CFE3-147A-2959-99DD5615E090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Cube 166">
              <a:extLst>
                <a:ext uri="{FF2B5EF4-FFF2-40B4-BE49-F238E27FC236}">
                  <a16:creationId xmlns:a16="http://schemas.microsoft.com/office/drawing/2014/main" id="{B7CDC3AE-96E4-BFE1-2262-D02B04156420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Cube 167">
              <a:extLst>
                <a:ext uri="{FF2B5EF4-FFF2-40B4-BE49-F238E27FC236}">
                  <a16:creationId xmlns:a16="http://schemas.microsoft.com/office/drawing/2014/main" id="{EC16CE6E-723C-F0D3-C4B0-EA17CE6E842C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Cube 168">
              <a:extLst>
                <a:ext uri="{FF2B5EF4-FFF2-40B4-BE49-F238E27FC236}">
                  <a16:creationId xmlns:a16="http://schemas.microsoft.com/office/drawing/2014/main" id="{E12FDEEC-8886-BECE-C233-2974BDAC8CA0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32B1C73-544D-1A41-9D4E-2DEE7D69C1F4}"/>
              </a:ext>
            </a:extLst>
          </p:cNvPr>
          <p:cNvGrpSpPr/>
          <p:nvPr/>
        </p:nvGrpSpPr>
        <p:grpSpPr>
          <a:xfrm>
            <a:off x="9516038" y="998973"/>
            <a:ext cx="1710019" cy="1710020"/>
            <a:chOff x="1775952" y="2438989"/>
            <a:chExt cx="1710019" cy="1710020"/>
          </a:xfrm>
        </p:grpSpPr>
        <p:sp>
          <p:nvSpPr>
            <p:cNvPr id="171" name="Cube 170">
              <a:extLst>
                <a:ext uri="{FF2B5EF4-FFF2-40B4-BE49-F238E27FC236}">
                  <a16:creationId xmlns:a16="http://schemas.microsoft.com/office/drawing/2014/main" id="{639CF6C5-6067-7C3C-D46D-5093C5525D56}"/>
                </a:ext>
              </a:extLst>
            </p:cNvPr>
            <p:cNvSpPr/>
            <p:nvPr/>
          </p:nvSpPr>
          <p:spPr>
            <a:xfrm>
              <a:off x="2135956" y="3158997"/>
              <a:ext cx="630007" cy="630007"/>
            </a:xfrm>
            <a:prstGeom prst="cube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Cube 171">
              <a:extLst>
                <a:ext uri="{FF2B5EF4-FFF2-40B4-BE49-F238E27FC236}">
                  <a16:creationId xmlns:a16="http://schemas.microsoft.com/office/drawing/2014/main" id="{778A8EEC-3801-0A0E-CAEC-84E02CE8255A}"/>
                </a:ext>
              </a:extLst>
            </p:cNvPr>
            <p:cNvSpPr/>
            <p:nvPr/>
          </p:nvSpPr>
          <p:spPr>
            <a:xfrm>
              <a:off x="2855964" y="3158998"/>
              <a:ext cx="630007" cy="630007"/>
            </a:xfrm>
            <a:prstGeom prst="cub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Cube 172">
              <a:extLst>
                <a:ext uri="{FF2B5EF4-FFF2-40B4-BE49-F238E27FC236}">
                  <a16:creationId xmlns:a16="http://schemas.microsoft.com/office/drawing/2014/main" id="{FC0D2376-F814-CA5A-68D7-6E4A5734224E}"/>
                </a:ext>
              </a:extLst>
            </p:cNvPr>
            <p:cNvSpPr/>
            <p:nvPr/>
          </p:nvSpPr>
          <p:spPr>
            <a:xfrm>
              <a:off x="1775952" y="3519002"/>
              <a:ext cx="630007" cy="63000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Cube 173">
              <a:extLst>
                <a:ext uri="{FF2B5EF4-FFF2-40B4-BE49-F238E27FC236}">
                  <a16:creationId xmlns:a16="http://schemas.microsoft.com/office/drawing/2014/main" id="{6125E868-618B-CAEF-B0C2-086A595F703F}"/>
                </a:ext>
              </a:extLst>
            </p:cNvPr>
            <p:cNvSpPr/>
            <p:nvPr/>
          </p:nvSpPr>
          <p:spPr>
            <a:xfrm>
              <a:off x="2495960" y="3519002"/>
              <a:ext cx="630007" cy="63000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Cube 174">
              <a:extLst>
                <a:ext uri="{FF2B5EF4-FFF2-40B4-BE49-F238E27FC236}">
                  <a16:creationId xmlns:a16="http://schemas.microsoft.com/office/drawing/2014/main" id="{47D0FC71-C6F6-4D9F-72D2-3E87CB31854B}"/>
                </a:ext>
              </a:extLst>
            </p:cNvPr>
            <p:cNvSpPr/>
            <p:nvPr/>
          </p:nvSpPr>
          <p:spPr>
            <a:xfrm>
              <a:off x="2135956" y="2438989"/>
              <a:ext cx="630007" cy="63000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Cube 175">
              <a:extLst>
                <a:ext uri="{FF2B5EF4-FFF2-40B4-BE49-F238E27FC236}">
                  <a16:creationId xmlns:a16="http://schemas.microsoft.com/office/drawing/2014/main" id="{1A1987A6-2876-57D7-6F5B-CFB697790197}"/>
                </a:ext>
              </a:extLst>
            </p:cNvPr>
            <p:cNvSpPr/>
            <p:nvPr/>
          </p:nvSpPr>
          <p:spPr>
            <a:xfrm>
              <a:off x="2855964" y="2438990"/>
              <a:ext cx="630007" cy="630007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Cube 176">
              <a:extLst>
                <a:ext uri="{FF2B5EF4-FFF2-40B4-BE49-F238E27FC236}">
                  <a16:creationId xmlns:a16="http://schemas.microsoft.com/office/drawing/2014/main" id="{257EC88A-89E1-9EDF-4149-A226949F7861}"/>
                </a:ext>
              </a:extLst>
            </p:cNvPr>
            <p:cNvSpPr/>
            <p:nvPr/>
          </p:nvSpPr>
          <p:spPr>
            <a:xfrm>
              <a:off x="1775952" y="2798994"/>
              <a:ext cx="630007" cy="630007"/>
            </a:xfrm>
            <a:prstGeom prst="cub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Cube 177">
              <a:extLst>
                <a:ext uri="{FF2B5EF4-FFF2-40B4-BE49-F238E27FC236}">
                  <a16:creationId xmlns:a16="http://schemas.microsoft.com/office/drawing/2014/main" id="{751355E5-2FFA-F189-BA37-1EF7D5979CE9}"/>
                </a:ext>
              </a:extLst>
            </p:cNvPr>
            <p:cNvSpPr/>
            <p:nvPr/>
          </p:nvSpPr>
          <p:spPr>
            <a:xfrm>
              <a:off x="2495960" y="2798994"/>
              <a:ext cx="630007" cy="630007"/>
            </a:xfrm>
            <a:prstGeom prst="cub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31717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EDC51-A58F-D205-57E3-029DA6CB7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1C775B5-707E-3D53-F096-E8DCFBF8F371}"/>
                  </a:ext>
                </a:extLst>
              </p:cNvPr>
              <p:cNvSpPr txBox="1"/>
              <p:nvPr/>
            </p:nvSpPr>
            <p:spPr>
              <a:xfrm>
                <a:off x="3048000" y="2105561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8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1C775B5-707E-3D53-F096-E8DCFBF8F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105561"/>
                <a:ext cx="6096000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34F344A-4887-A13E-AAE5-2EC2F40413DA}"/>
                  </a:ext>
                </a:extLst>
              </p:cNvPr>
              <p:cNvSpPr txBox="1"/>
              <p:nvPr/>
            </p:nvSpPr>
            <p:spPr>
              <a:xfrm>
                <a:off x="1775952" y="3481487"/>
                <a:ext cx="8640096" cy="11314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p>
                            <m:sSupPr>
                              <m:ctrlP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GB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r>
                        <a:rPr lang="en-GB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GB" sz="6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6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p>
                            <m:sSupPr>
                              <m:ctrlP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GB" sz="6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34F344A-4887-A13E-AAE5-2EC2F4041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952" y="3481487"/>
                <a:ext cx="8640096" cy="11314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E75452DF-A7A0-51B5-AF92-EC9CE0B46E0B}"/>
              </a:ext>
            </a:extLst>
          </p:cNvPr>
          <p:cNvSpPr txBox="1"/>
          <p:nvPr/>
        </p:nvSpPr>
        <p:spPr>
          <a:xfrm>
            <a:off x="1775952" y="975653"/>
            <a:ext cx="86400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i="1" dirty="0">
                <a:solidFill>
                  <a:schemeClr val="tx1"/>
                </a:solidFill>
              </a:rPr>
              <a:t>Kronecker</a:t>
            </a:r>
            <a:r>
              <a:rPr lang="en-GB" sz="6000" dirty="0">
                <a:solidFill>
                  <a:schemeClr val="tx1"/>
                </a:solidFill>
              </a:rPr>
              <a:t>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AFC442A-C535-501D-73CA-037BB91FDA4E}"/>
                  </a:ext>
                </a:extLst>
              </p:cNvPr>
              <p:cNvSpPr txBox="1"/>
              <p:nvPr/>
            </p:nvSpPr>
            <p:spPr>
              <a:xfrm>
                <a:off x="5285991" y="2105561"/>
                <a:ext cx="144001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AFC442A-C535-501D-73CA-037BB91FD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991" y="2105561"/>
                <a:ext cx="1440016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07A7EBB-64FA-AE06-FD08-80C7B03B30B0}"/>
                  </a:ext>
                </a:extLst>
              </p:cNvPr>
              <p:cNvSpPr txBox="1"/>
              <p:nvPr/>
            </p:nvSpPr>
            <p:spPr>
              <a:xfrm>
                <a:off x="7446015" y="2115845"/>
                <a:ext cx="144001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4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07A7EBB-64FA-AE06-FD08-80C7B03B3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015" y="2115845"/>
                <a:ext cx="1440016" cy="132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D44FE191-1515-440D-1D46-EE3B5660BD4E}"/>
              </a:ext>
            </a:extLst>
          </p:cNvPr>
          <p:cNvSpPr txBox="1"/>
          <p:nvPr/>
        </p:nvSpPr>
        <p:spPr>
          <a:xfrm>
            <a:off x="1325947" y="4869016"/>
            <a:ext cx="33300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matrix</a:t>
            </a:r>
          </a:p>
          <a:p>
            <a:pPr algn="ctr"/>
            <a:r>
              <a:rPr lang="en-US" sz="2800" dirty="0"/>
              <a:t>multiplication</a:t>
            </a:r>
          </a:p>
          <a:p>
            <a:pPr algn="ctr"/>
            <a:r>
              <a:rPr lang="en-US" sz="2800" dirty="0"/>
              <a:t>tensor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F9F3B1-5A68-465A-1ADD-61B3BD8AE4C9}"/>
              </a:ext>
            </a:extLst>
          </p:cNvPr>
          <p:cNvSpPr txBox="1"/>
          <p:nvPr/>
        </p:nvSpPr>
        <p:spPr>
          <a:xfrm>
            <a:off x="4430981" y="4869016"/>
            <a:ext cx="33300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hypergraph</a:t>
            </a:r>
          </a:p>
          <a:p>
            <a:pPr algn="ctr"/>
            <a:r>
              <a:rPr lang="en-US" sz="2800" dirty="0"/>
              <a:t>clique</a:t>
            </a:r>
          </a:p>
          <a:p>
            <a:pPr algn="ctr"/>
            <a:r>
              <a:rPr lang="en-US" sz="2800" dirty="0"/>
              <a:t>tensor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4E910B-986F-94B8-22A3-3687C78BBAB4}"/>
              </a:ext>
            </a:extLst>
          </p:cNvPr>
          <p:cNvSpPr txBox="1"/>
          <p:nvPr/>
        </p:nvSpPr>
        <p:spPr>
          <a:xfrm>
            <a:off x="7536016" y="4869016"/>
            <a:ext cx="33300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maybe…</a:t>
            </a:r>
          </a:p>
          <a:p>
            <a:pPr algn="ctr"/>
            <a:r>
              <a:rPr lang="en-US" sz="2800" dirty="0"/>
              <a:t>more?</a:t>
            </a:r>
          </a:p>
          <a:p>
            <a:pPr algn="ctr"/>
            <a:r>
              <a:rPr lang="en-US" sz="2800" dirty="0"/>
              <a:t>🤔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75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DE1B3-BCBA-3C67-5ECA-F0A95A01F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DA8D300-916E-47CA-4055-7DACB942DCFC}"/>
                  </a:ext>
                </a:extLst>
              </p:cNvPr>
              <p:cNvSpPr txBox="1"/>
              <p:nvPr/>
            </p:nvSpPr>
            <p:spPr>
              <a:xfrm>
                <a:off x="3048000" y="1915275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8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DA8D300-916E-47CA-4055-7DACB942D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915275"/>
                <a:ext cx="6096000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311EF97-60BA-D3D7-4C5B-DA4C0DC9AF67}"/>
                  </a:ext>
                </a:extLst>
              </p:cNvPr>
              <p:cNvSpPr txBox="1"/>
              <p:nvPr/>
            </p:nvSpPr>
            <p:spPr>
              <a:xfrm>
                <a:off x="5285991" y="1915275"/>
                <a:ext cx="144001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311EF97-60BA-D3D7-4C5B-DA4C0DC9A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991" y="1915275"/>
                <a:ext cx="1440016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DAB3AFA-C15B-0C3D-D822-487D3BEE54C0}"/>
                  </a:ext>
                </a:extLst>
              </p:cNvPr>
              <p:cNvSpPr txBox="1"/>
              <p:nvPr/>
            </p:nvSpPr>
            <p:spPr>
              <a:xfrm>
                <a:off x="7446015" y="1925559"/>
                <a:ext cx="144001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4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DAB3AFA-C15B-0C3D-D822-487D3BEE5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015" y="1925559"/>
                <a:ext cx="1440016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E1EB89-62E2-1489-3652-FE41FFB8C349}"/>
                  </a:ext>
                </a:extLst>
              </p:cNvPr>
              <p:cNvSpPr txBox="1"/>
              <p:nvPr/>
            </p:nvSpPr>
            <p:spPr>
              <a:xfrm>
                <a:off x="7716018" y="728970"/>
                <a:ext cx="369004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600" dirty="0">
                    <a:solidFill>
                      <a:schemeClr val="tx1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-tensors!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E1EB89-62E2-1489-3652-FE41FFB8C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018" y="728970"/>
                <a:ext cx="3690041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c 3">
            <a:extLst>
              <a:ext uri="{FF2B5EF4-FFF2-40B4-BE49-F238E27FC236}">
                <a16:creationId xmlns:a16="http://schemas.microsoft.com/office/drawing/2014/main" id="{223FADD1-DF67-28A1-3B0C-A91B8819B5DD}"/>
              </a:ext>
            </a:extLst>
          </p:cNvPr>
          <p:cNvSpPr/>
          <p:nvPr/>
        </p:nvSpPr>
        <p:spPr>
          <a:xfrm flipH="1">
            <a:off x="4025975" y="1178975"/>
            <a:ext cx="7830088" cy="1800020"/>
          </a:xfrm>
          <a:prstGeom prst="arc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7317466B-1110-F4EB-500B-4446EBE214BA}"/>
              </a:ext>
            </a:extLst>
          </p:cNvPr>
          <p:cNvSpPr/>
          <p:nvPr/>
        </p:nvSpPr>
        <p:spPr>
          <a:xfrm flipH="1">
            <a:off x="6107271" y="1268976"/>
            <a:ext cx="4707656" cy="1800020"/>
          </a:xfrm>
          <a:prstGeom prst="arc">
            <a:avLst>
              <a:gd name="adj1" fmla="val 18525687"/>
              <a:gd name="adj2" fmla="val 21342290"/>
            </a:avLst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948F4EA2-8AF1-40BD-5CDF-5227415BD344}"/>
              </a:ext>
            </a:extLst>
          </p:cNvPr>
          <p:cNvSpPr/>
          <p:nvPr/>
        </p:nvSpPr>
        <p:spPr>
          <a:xfrm flipH="1">
            <a:off x="7716018" y="1178975"/>
            <a:ext cx="2610029" cy="1350015"/>
          </a:xfrm>
          <a:prstGeom prst="arc">
            <a:avLst>
              <a:gd name="adj1" fmla="val 20424430"/>
              <a:gd name="adj2" fmla="val 567785"/>
            </a:avLst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755EE7B-ED65-6413-555F-41943B51429E}"/>
              </a:ext>
            </a:extLst>
          </p:cNvPr>
          <p:cNvCxnSpPr>
            <a:cxnSpLocks/>
          </p:cNvCxnSpPr>
          <p:nvPr/>
        </p:nvCxnSpPr>
        <p:spPr>
          <a:xfrm flipH="1" flipV="1">
            <a:off x="5285991" y="4689014"/>
            <a:ext cx="450005" cy="7200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428B058-E8C9-E9C4-5D51-9AE7FDAFA674}"/>
              </a:ext>
            </a:extLst>
          </p:cNvPr>
          <p:cNvSpPr txBox="1"/>
          <p:nvPr/>
        </p:nvSpPr>
        <p:spPr>
          <a:xfrm>
            <a:off x="5285991" y="5319021"/>
            <a:ext cx="3690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can be strict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6E1ADA-79C1-2CD8-D3D4-01288B485AF0}"/>
                  </a:ext>
                </a:extLst>
              </p:cNvPr>
              <p:cNvSpPr txBox="1"/>
              <p:nvPr/>
            </p:nvSpPr>
            <p:spPr>
              <a:xfrm>
                <a:off x="2855964" y="360900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6E1ADA-79C1-2CD8-D3D4-01288B485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64" y="3609002"/>
                <a:ext cx="1080012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4E02D0-ABEE-5608-9F98-CA3DDE81F4E6}"/>
                  </a:ext>
                </a:extLst>
              </p:cNvPr>
              <p:cNvSpPr txBox="1"/>
              <p:nvPr/>
            </p:nvSpPr>
            <p:spPr>
              <a:xfrm>
                <a:off x="3575972" y="3609002"/>
                <a:ext cx="126001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4E02D0-ABEE-5608-9F98-CA3DDE81F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972" y="3609002"/>
                <a:ext cx="1260014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0F6BE07-C269-4C1E-53FF-AC73FA967035}"/>
                  </a:ext>
                </a:extLst>
              </p:cNvPr>
              <p:cNvSpPr txBox="1"/>
              <p:nvPr/>
            </p:nvSpPr>
            <p:spPr>
              <a:xfrm>
                <a:off x="7716018" y="3609002"/>
                <a:ext cx="153001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0F6BE07-C269-4C1E-53FF-AC73FA967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018" y="3609002"/>
                <a:ext cx="1530017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00DE4B-2592-A6AD-829D-70849D0F72E1}"/>
                  </a:ext>
                </a:extLst>
              </p:cNvPr>
              <p:cNvSpPr txBox="1"/>
              <p:nvPr/>
            </p:nvSpPr>
            <p:spPr>
              <a:xfrm>
                <a:off x="4655984" y="3609002"/>
                <a:ext cx="117001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00DE4B-2592-A6AD-829D-70849D0F7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984" y="3609002"/>
                <a:ext cx="1170013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6CC3A1-E87A-E71C-AC10-1F42531A18AD}"/>
                  </a:ext>
                </a:extLst>
              </p:cNvPr>
              <p:cNvSpPr txBox="1"/>
              <p:nvPr/>
            </p:nvSpPr>
            <p:spPr>
              <a:xfrm>
                <a:off x="5915998" y="3609002"/>
                <a:ext cx="189002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6CC3A1-E87A-E71C-AC10-1F42531A1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998" y="3609002"/>
                <a:ext cx="1890021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8F15C1A-2894-2262-73AD-6DFE723E7A6A}"/>
                  </a:ext>
                </a:extLst>
              </p:cNvPr>
              <p:cNvSpPr txBox="1"/>
              <p:nvPr/>
            </p:nvSpPr>
            <p:spPr>
              <a:xfrm>
                <a:off x="5465993" y="360900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8F15C1A-2894-2262-73AD-6DFE723E7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993" y="3609002"/>
                <a:ext cx="1080012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F8135A-6C60-36B3-C060-1FA9CE5C62EE}"/>
                  </a:ext>
                </a:extLst>
              </p:cNvPr>
              <p:cNvSpPr txBox="1"/>
              <p:nvPr/>
            </p:nvSpPr>
            <p:spPr>
              <a:xfrm>
                <a:off x="7176012" y="360900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F8135A-6C60-36B3-C060-1FA9CE5C6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12" y="3609002"/>
                <a:ext cx="1080012" cy="1015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34C27F-A1D0-1FD7-87BE-E9836ADBBCD8}"/>
                  </a:ext>
                </a:extLst>
              </p:cNvPr>
              <p:cNvSpPr txBox="1"/>
              <p:nvPr/>
            </p:nvSpPr>
            <p:spPr>
              <a:xfrm>
                <a:off x="3125967" y="-1366844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8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34C27F-A1D0-1FD7-87BE-E9836ADBB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967" y="-1366844"/>
                <a:ext cx="6096000" cy="132343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754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8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95EE7-D9D2-6CB2-880C-04DC4CBAE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0A0C2D7-4795-DC31-7F20-AEE044BCC56D}"/>
                  </a:ext>
                </a:extLst>
              </p:cNvPr>
              <p:cNvSpPr txBox="1"/>
              <p:nvPr/>
            </p:nvSpPr>
            <p:spPr>
              <a:xfrm>
                <a:off x="2855964" y="1448978"/>
                <a:ext cx="64800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8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GB" sz="80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GB" sz="8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sz="8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8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0A0C2D7-4795-DC31-7F20-AEE044BCC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64" y="1448978"/>
                <a:ext cx="6480072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64B6150-C8B1-9072-CF2C-37580C35D963}"/>
              </a:ext>
            </a:extLst>
          </p:cNvPr>
          <p:cNvSpPr txBox="1"/>
          <p:nvPr/>
        </p:nvSpPr>
        <p:spPr>
          <a:xfrm>
            <a:off x="1055944" y="548968"/>
            <a:ext cx="252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3"/>
                </a:solidFill>
              </a:rPr>
              <a:t>rank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D3D5B6-EB60-6221-06EF-01F5FCAD521F}"/>
              </a:ext>
            </a:extLst>
          </p:cNvPr>
          <p:cNvSpPr txBox="1"/>
          <p:nvPr/>
        </p:nvSpPr>
        <p:spPr>
          <a:xfrm>
            <a:off x="8616028" y="548968"/>
            <a:ext cx="252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2"/>
                </a:solidFill>
              </a:rPr>
              <a:t>complexity 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B50CD47E-F5DD-B676-0964-163B69C7A99C}"/>
              </a:ext>
            </a:extLst>
          </p:cNvPr>
          <p:cNvCxnSpPr>
            <a:stCxn id="3" idx="2"/>
            <a:endCxn id="2" idx="1"/>
          </p:cNvCxnSpPr>
          <p:nvPr/>
        </p:nvCxnSpPr>
        <p:spPr>
          <a:xfrm rot="16200000" flipH="1">
            <a:off x="2128262" y="1382995"/>
            <a:ext cx="915399" cy="540006"/>
          </a:xfrm>
          <a:prstGeom prst="curvedConnector2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1B7120B4-B8EC-5C7A-88B8-2D20033C2F77}"/>
              </a:ext>
            </a:extLst>
          </p:cNvPr>
          <p:cNvCxnSpPr>
            <a:stCxn id="6" idx="2"/>
            <a:endCxn id="2" idx="3"/>
          </p:cNvCxnSpPr>
          <p:nvPr/>
        </p:nvCxnSpPr>
        <p:spPr>
          <a:xfrm rot="5400000">
            <a:off x="9148340" y="1382995"/>
            <a:ext cx="915399" cy="540006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Left Brace 20">
            <a:extLst>
              <a:ext uri="{FF2B5EF4-FFF2-40B4-BE49-F238E27FC236}">
                <a16:creationId xmlns:a16="http://schemas.microsoft.com/office/drawing/2014/main" id="{35F73337-134B-60B4-BF58-C48B77C889C1}"/>
              </a:ext>
            </a:extLst>
          </p:cNvPr>
          <p:cNvSpPr/>
          <p:nvPr/>
        </p:nvSpPr>
        <p:spPr>
          <a:xfrm rot="16200000">
            <a:off x="5870999" y="953972"/>
            <a:ext cx="450005" cy="4320048"/>
          </a:xfrm>
          <a:prstGeom prst="leftBrace">
            <a:avLst>
              <a:gd name="adj1" fmla="val 8283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832E96-6A6E-6264-F025-00CDE1224412}"/>
                  </a:ext>
                </a:extLst>
              </p:cNvPr>
              <p:cNvSpPr txBox="1"/>
              <p:nvPr/>
            </p:nvSpPr>
            <p:spPr>
              <a:xfrm>
                <a:off x="2855964" y="4599013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832E96-6A6E-6264-F025-00CDE1224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64" y="4599013"/>
                <a:ext cx="1080012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B68B03-61C8-1EFB-2105-C706B3EA2BBE}"/>
                  </a:ext>
                </a:extLst>
              </p:cNvPr>
              <p:cNvSpPr txBox="1"/>
              <p:nvPr/>
            </p:nvSpPr>
            <p:spPr>
              <a:xfrm>
                <a:off x="3575972" y="4599013"/>
                <a:ext cx="126001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B68B03-61C8-1EFB-2105-C706B3EA2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972" y="4599013"/>
                <a:ext cx="1260014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C57E73-56A7-6D6E-3C1B-431DB13FBDEF}"/>
                  </a:ext>
                </a:extLst>
              </p:cNvPr>
              <p:cNvSpPr txBox="1"/>
              <p:nvPr/>
            </p:nvSpPr>
            <p:spPr>
              <a:xfrm>
                <a:off x="7716018" y="4599013"/>
                <a:ext cx="153001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C57E73-56A7-6D6E-3C1B-431DB13FB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018" y="4599013"/>
                <a:ext cx="1530017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035932-BCC5-2541-F4C4-A6C984F88D7F}"/>
                  </a:ext>
                </a:extLst>
              </p:cNvPr>
              <p:cNvSpPr txBox="1"/>
              <p:nvPr/>
            </p:nvSpPr>
            <p:spPr>
              <a:xfrm>
                <a:off x="4655984" y="4599013"/>
                <a:ext cx="117001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035932-BCC5-2541-F4C4-A6C984F88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984" y="4599013"/>
                <a:ext cx="1170013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9B0042-4A9B-81D5-5B59-FD579025AE6A}"/>
                  </a:ext>
                </a:extLst>
              </p:cNvPr>
              <p:cNvSpPr txBox="1"/>
              <p:nvPr/>
            </p:nvSpPr>
            <p:spPr>
              <a:xfrm>
                <a:off x="5915998" y="4599013"/>
                <a:ext cx="189002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9B0042-4A9B-81D5-5B59-FD579025A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998" y="4599013"/>
                <a:ext cx="1890021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5AE789-46F6-4C23-EC9A-E5CB172136DB}"/>
                  </a:ext>
                </a:extLst>
              </p:cNvPr>
              <p:cNvSpPr txBox="1"/>
              <p:nvPr/>
            </p:nvSpPr>
            <p:spPr>
              <a:xfrm>
                <a:off x="5465993" y="4599013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5AE789-46F6-4C23-EC9A-E5CB17213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993" y="4599013"/>
                <a:ext cx="1080012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FF0F6B5-B8B5-EF07-1705-32C856E6599D}"/>
                  </a:ext>
                </a:extLst>
              </p:cNvPr>
              <p:cNvSpPr txBox="1"/>
              <p:nvPr/>
            </p:nvSpPr>
            <p:spPr>
              <a:xfrm>
                <a:off x="7176012" y="4599013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FF0F6B5-B8B5-EF07-1705-32C856E65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12" y="4599013"/>
                <a:ext cx="1080012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C2A81DE-E23B-AB25-5D0F-66BCAEA54912}"/>
              </a:ext>
            </a:extLst>
          </p:cNvPr>
          <p:cNvSpPr txBox="1"/>
          <p:nvPr/>
        </p:nvSpPr>
        <p:spPr>
          <a:xfrm>
            <a:off x="4385981" y="3338999"/>
            <a:ext cx="337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    -tensor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9A899C-10C2-E831-EC86-433C6854F50A}"/>
                  </a:ext>
                </a:extLst>
              </p:cNvPr>
              <p:cNvSpPr txBox="1"/>
              <p:nvPr/>
            </p:nvSpPr>
            <p:spPr>
              <a:xfrm>
                <a:off x="5078387" y="3338999"/>
                <a:ext cx="7476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9A899C-10C2-E831-EC86-433C6854F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387" y="3338999"/>
                <a:ext cx="74761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2390DD-1215-63CF-DBA5-792F54A05526}"/>
                  </a:ext>
                </a:extLst>
              </p:cNvPr>
              <p:cNvSpPr txBox="1"/>
              <p:nvPr/>
            </p:nvSpPr>
            <p:spPr>
              <a:xfrm>
                <a:off x="9606039" y="6112706"/>
                <a:ext cx="250799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2390DD-1215-63CF-DBA5-792F54A05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039" y="6112706"/>
                <a:ext cx="2507994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915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24D13-D364-459F-91C3-5E472D307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E974CA-87F4-E1C0-C5C2-BAB4E57D76EE}"/>
                  </a:ext>
                </a:extLst>
              </p:cNvPr>
              <p:cNvSpPr txBox="1"/>
              <p:nvPr/>
            </p:nvSpPr>
            <p:spPr>
              <a:xfrm>
                <a:off x="2855964" y="1448978"/>
                <a:ext cx="64800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8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GB" sz="80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GB" sz="8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sz="8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8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E974CA-87F4-E1C0-C5C2-BAB4E57D7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64" y="1448978"/>
                <a:ext cx="6480072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0FB8046-76F5-459C-CA1B-0935C548B2B3}"/>
              </a:ext>
            </a:extLst>
          </p:cNvPr>
          <p:cNvSpPr txBox="1"/>
          <p:nvPr/>
        </p:nvSpPr>
        <p:spPr>
          <a:xfrm>
            <a:off x="1055944" y="548968"/>
            <a:ext cx="252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3"/>
                </a:solidFill>
              </a:rPr>
              <a:t>rank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4A8DB6-D6E4-2293-29CA-1DCAD963B4F3}"/>
              </a:ext>
            </a:extLst>
          </p:cNvPr>
          <p:cNvSpPr txBox="1"/>
          <p:nvPr/>
        </p:nvSpPr>
        <p:spPr>
          <a:xfrm>
            <a:off x="8616028" y="548968"/>
            <a:ext cx="252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2"/>
                </a:solidFill>
              </a:rPr>
              <a:t>complexity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3A130D-E212-470C-30F2-724DA9639458}"/>
              </a:ext>
            </a:extLst>
          </p:cNvPr>
          <p:cNvSpPr txBox="1"/>
          <p:nvPr/>
        </p:nvSpPr>
        <p:spPr>
          <a:xfrm>
            <a:off x="4385981" y="3338999"/>
            <a:ext cx="337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    -tensor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87005A42-80F2-952C-DD7E-0D4DED689439}"/>
              </a:ext>
            </a:extLst>
          </p:cNvPr>
          <p:cNvCxnSpPr>
            <a:stCxn id="3" idx="2"/>
            <a:endCxn id="2" idx="1"/>
          </p:cNvCxnSpPr>
          <p:nvPr/>
        </p:nvCxnSpPr>
        <p:spPr>
          <a:xfrm rot="16200000" flipH="1">
            <a:off x="2128262" y="1382995"/>
            <a:ext cx="915399" cy="540006"/>
          </a:xfrm>
          <a:prstGeom prst="curvedConnector2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24C42E47-C57A-FA95-F362-662CCDE87882}"/>
              </a:ext>
            </a:extLst>
          </p:cNvPr>
          <p:cNvCxnSpPr>
            <a:stCxn id="6" idx="2"/>
            <a:endCxn id="2" idx="3"/>
          </p:cNvCxnSpPr>
          <p:nvPr/>
        </p:nvCxnSpPr>
        <p:spPr>
          <a:xfrm rot="5400000">
            <a:off x="9148340" y="1382995"/>
            <a:ext cx="915399" cy="540006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Left Brace 20">
            <a:extLst>
              <a:ext uri="{FF2B5EF4-FFF2-40B4-BE49-F238E27FC236}">
                <a16:creationId xmlns:a16="http://schemas.microsoft.com/office/drawing/2014/main" id="{F3E844C4-BD63-EF77-EEC2-4FD8359FDDEB}"/>
              </a:ext>
            </a:extLst>
          </p:cNvPr>
          <p:cNvSpPr/>
          <p:nvPr/>
        </p:nvSpPr>
        <p:spPr>
          <a:xfrm rot="16200000">
            <a:off x="5870999" y="953972"/>
            <a:ext cx="450005" cy="4320048"/>
          </a:xfrm>
          <a:prstGeom prst="leftBrace">
            <a:avLst>
              <a:gd name="adj1" fmla="val 8283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CC7417BA-2CE0-CCF9-B367-896716824F85}"/>
              </a:ext>
            </a:extLst>
          </p:cNvPr>
          <p:cNvSpPr/>
          <p:nvPr/>
        </p:nvSpPr>
        <p:spPr>
          <a:xfrm rot="5400000">
            <a:off x="5870997" y="2123986"/>
            <a:ext cx="450005" cy="4320048"/>
          </a:xfrm>
          <a:prstGeom prst="leftBrace">
            <a:avLst>
              <a:gd name="adj1" fmla="val 8283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4E2419-5817-DE42-C8DE-139F3C06C4D7}"/>
                  </a:ext>
                </a:extLst>
              </p:cNvPr>
              <p:cNvSpPr txBox="1"/>
              <p:nvPr/>
            </p:nvSpPr>
            <p:spPr>
              <a:xfrm>
                <a:off x="2855964" y="4599013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4E2419-5817-DE42-C8DE-139F3C06C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64" y="4599013"/>
                <a:ext cx="1080012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98E2F0-6110-FC38-4CCB-FB474B082B07}"/>
                  </a:ext>
                </a:extLst>
              </p:cNvPr>
              <p:cNvSpPr txBox="1"/>
              <p:nvPr/>
            </p:nvSpPr>
            <p:spPr>
              <a:xfrm>
                <a:off x="3575972" y="4599013"/>
                <a:ext cx="126001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98E2F0-6110-FC38-4CCB-FB474B082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972" y="4599013"/>
                <a:ext cx="1260014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324BAC-F55F-4DAB-9EFC-5AB2F8D8FF52}"/>
                  </a:ext>
                </a:extLst>
              </p:cNvPr>
              <p:cNvSpPr txBox="1"/>
              <p:nvPr/>
            </p:nvSpPr>
            <p:spPr>
              <a:xfrm>
                <a:off x="7716018" y="4599013"/>
                <a:ext cx="153001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324BAC-F55F-4DAB-9EFC-5AB2F8D8F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018" y="4599013"/>
                <a:ext cx="1530017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DF2C67-96E3-4093-4B49-09C478C1F81D}"/>
                  </a:ext>
                </a:extLst>
              </p:cNvPr>
              <p:cNvSpPr txBox="1"/>
              <p:nvPr/>
            </p:nvSpPr>
            <p:spPr>
              <a:xfrm>
                <a:off x="4655984" y="4599013"/>
                <a:ext cx="117001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</m:oMath>
                  </m:oMathPara>
                </a14:m>
                <a:endParaRPr lang="en-GB" sz="6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DF2C67-96E3-4093-4B49-09C478C1F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984" y="4599013"/>
                <a:ext cx="1170013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15EE68-A7A2-E963-E56F-AD337D3452E1}"/>
                  </a:ext>
                </a:extLst>
              </p:cNvPr>
              <p:cNvSpPr txBox="1"/>
              <p:nvPr/>
            </p:nvSpPr>
            <p:spPr>
              <a:xfrm>
                <a:off x="5915998" y="4599013"/>
                <a:ext cx="189002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15EE68-A7A2-E963-E56F-AD337D345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998" y="4599013"/>
                <a:ext cx="1890021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40A3AEA-A765-2499-9451-D7719E48A04F}"/>
                  </a:ext>
                </a:extLst>
              </p:cNvPr>
              <p:cNvSpPr txBox="1"/>
              <p:nvPr/>
            </p:nvSpPr>
            <p:spPr>
              <a:xfrm>
                <a:off x="5465993" y="4599013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40A3AEA-A765-2499-9451-D7719E48A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993" y="4599013"/>
                <a:ext cx="1080012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C191C2-28BE-BDEC-FC67-1DF1E6938684}"/>
                  </a:ext>
                </a:extLst>
              </p:cNvPr>
              <p:cNvSpPr txBox="1"/>
              <p:nvPr/>
            </p:nvSpPr>
            <p:spPr>
              <a:xfrm>
                <a:off x="7176012" y="4599013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C191C2-28BE-BDEC-FC67-1DF1E6938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12" y="4599013"/>
                <a:ext cx="1080012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538074B-E907-343B-94C5-8DB6A366888E}"/>
                  </a:ext>
                </a:extLst>
              </p:cNvPr>
              <p:cNvSpPr txBox="1"/>
              <p:nvPr/>
            </p:nvSpPr>
            <p:spPr>
              <a:xfrm>
                <a:off x="5078387" y="3338999"/>
                <a:ext cx="7476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538074B-E907-343B-94C5-8DB6A3668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387" y="3338999"/>
                <a:ext cx="74761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030BBC-D81F-4C52-A7BE-22A9BFFA0CDC}"/>
                  </a:ext>
                </a:extLst>
              </p:cNvPr>
              <p:cNvSpPr txBox="1"/>
              <p:nvPr/>
            </p:nvSpPr>
            <p:spPr>
              <a:xfrm>
                <a:off x="9606039" y="6112706"/>
                <a:ext cx="250799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030BBC-D81F-4C52-A7BE-22A9BFFA0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039" y="6112706"/>
                <a:ext cx="2507994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018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066BA-21DA-CF1A-16E2-FE698C96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4D54D2C-4650-B262-BB88-C7A2C9EA1636}"/>
                  </a:ext>
                </a:extLst>
              </p:cNvPr>
              <p:cNvSpPr txBox="1"/>
              <p:nvPr/>
            </p:nvSpPr>
            <p:spPr>
              <a:xfrm>
                <a:off x="2855964" y="1448978"/>
                <a:ext cx="64800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8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GB" sz="80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GB" sz="8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sz="8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8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4D54D2C-4650-B262-BB88-C7A2C9EA1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64" y="1448978"/>
                <a:ext cx="6480072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AACB6C2-370B-5F8B-92EC-2884E947BAA6}"/>
              </a:ext>
            </a:extLst>
          </p:cNvPr>
          <p:cNvSpPr txBox="1"/>
          <p:nvPr/>
        </p:nvSpPr>
        <p:spPr>
          <a:xfrm>
            <a:off x="1055944" y="548968"/>
            <a:ext cx="252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3"/>
                </a:solidFill>
              </a:rPr>
              <a:t>rank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C40C0F-DAC5-2AA2-6A08-0B914FCE7ED7}"/>
              </a:ext>
            </a:extLst>
          </p:cNvPr>
          <p:cNvSpPr txBox="1"/>
          <p:nvPr/>
        </p:nvSpPr>
        <p:spPr>
          <a:xfrm>
            <a:off x="8616028" y="548968"/>
            <a:ext cx="252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2"/>
                </a:solidFill>
              </a:rPr>
              <a:t>complexity 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68990982-0AAB-14EB-B1AC-7E06931CB637}"/>
              </a:ext>
            </a:extLst>
          </p:cNvPr>
          <p:cNvCxnSpPr>
            <a:stCxn id="3" idx="2"/>
            <a:endCxn id="2" idx="1"/>
          </p:cNvCxnSpPr>
          <p:nvPr/>
        </p:nvCxnSpPr>
        <p:spPr>
          <a:xfrm rot="16200000" flipH="1">
            <a:off x="2128262" y="1382995"/>
            <a:ext cx="915399" cy="540006"/>
          </a:xfrm>
          <a:prstGeom prst="curvedConnector2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A9E1117-1F8B-2E3C-AC52-8B6793BB3A54}"/>
              </a:ext>
            </a:extLst>
          </p:cNvPr>
          <p:cNvCxnSpPr>
            <a:stCxn id="6" idx="2"/>
            <a:endCxn id="2" idx="3"/>
          </p:cNvCxnSpPr>
          <p:nvPr/>
        </p:nvCxnSpPr>
        <p:spPr>
          <a:xfrm rot="5400000">
            <a:off x="9148340" y="1382995"/>
            <a:ext cx="915399" cy="540006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Left Brace 20">
            <a:extLst>
              <a:ext uri="{FF2B5EF4-FFF2-40B4-BE49-F238E27FC236}">
                <a16:creationId xmlns:a16="http://schemas.microsoft.com/office/drawing/2014/main" id="{5E26124B-FF90-87E4-B2D2-60B1E72149CB}"/>
              </a:ext>
            </a:extLst>
          </p:cNvPr>
          <p:cNvSpPr/>
          <p:nvPr/>
        </p:nvSpPr>
        <p:spPr>
          <a:xfrm rot="16200000">
            <a:off x="5870999" y="953972"/>
            <a:ext cx="450005" cy="4320048"/>
          </a:xfrm>
          <a:prstGeom prst="leftBrace">
            <a:avLst>
              <a:gd name="adj1" fmla="val 8283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ED6685BA-E594-1288-E9A3-05F7B36A0CC3}"/>
              </a:ext>
            </a:extLst>
          </p:cNvPr>
          <p:cNvSpPr/>
          <p:nvPr/>
        </p:nvSpPr>
        <p:spPr>
          <a:xfrm rot="5400000">
            <a:off x="5870997" y="2123986"/>
            <a:ext cx="450005" cy="4320048"/>
          </a:xfrm>
          <a:prstGeom prst="leftBrace">
            <a:avLst>
              <a:gd name="adj1" fmla="val 8283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8527E2-87E0-029D-D2A2-33030B82DF9C}"/>
                  </a:ext>
                </a:extLst>
              </p:cNvPr>
              <p:cNvSpPr txBox="1"/>
              <p:nvPr/>
            </p:nvSpPr>
            <p:spPr>
              <a:xfrm>
                <a:off x="2855964" y="4599013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8527E2-87E0-029D-D2A2-33030B82D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64" y="4599013"/>
                <a:ext cx="1080012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A7030C-93A5-509A-E0F8-7AB7DE0FE780}"/>
                  </a:ext>
                </a:extLst>
              </p:cNvPr>
              <p:cNvSpPr txBox="1"/>
              <p:nvPr/>
            </p:nvSpPr>
            <p:spPr>
              <a:xfrm>
                <a:off x="3575972" y="4599013"/>
                <a:ext cx="126001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A7030C-93A5-509A-E0F8-7AB7DE0FE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972" y="4599013"/>
                <a:ext cx="1260014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66B5E5-B162-A912-A6F0-4BE4D182C34D}"/>
                  </a:ext>
                </a:extLst>
              </p:cNvPr>
              <p:cNvSpPr txBox="1"/>
              <p:nvPr/>
            </p:nvSpPr>
            <p:spPr>
              <a:xfrm>
                <a:off x="7716018" y="4599013"/>
                <a:ext cx="153001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66B5E5-B162-A912-A6F0-4BE4D182C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018" y="4599013"/>
                <a:ext cx="1530017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D1670A-0774-442E-EF51-379C7EEEB984}"/>
                  </a:ext>
                </a:extLst>
              </p:cNvPr>
              <p:cNvSpPr txBox="1"/>
              <p:nvPr/>
            </p:nvSpPr>
            <p:spPr>
              <a:xfrm>
                <a:off x="4655984" y="4599013"/>
                <a:ext cx="117001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</m:oMath>
                  </m:oMathPara>
                </a14:m>
                <a:endParaRPr lang="en-GB" sz="6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D1670A-0774-442E-EF51-379C7EEEB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984" y="4599013"/>
                <a:ext cx="1170013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2E3B40-F464-71D2-7A05-D62E6B53AA82}"/>
                  </a:ext>
                </a:extLst>
              </p:cNvPr>
              <p:cNvSpPr txBox="1"/>
              <p:nvPr/>
            </p:nvSpPr>
            <p:spPr>
              <a:xfrm>
                <a:off x="5915998" y="4599013"/>
                <a:ext cx="189002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2E3B40-F464-71D2-7A05-D62E6B53A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998" y="4599013"/>
                <a:ext cx="1890021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1B73FF-5FCD-9443-AC8E-B0C1F93B2751}"/>
                  </a:ext>
                </a:extLst>
              </p:cNvPr>
              <p:cNvSpPr txBox="1"/>
              <p:nvPr/>
            </p:nvSpPr>
            <p:spPr>
              <a:xfrm>
                <a:off x="5465993" y="4599013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1B73FF-5FCD-9443-AC8E-B0C1F93B2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993" y="4599013"/>
                <a:ext cx="1080012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FA350DB-1DE8-2FC6-7990-B94B17B5A274}"/>
                  </a:ext>
                </a:extLst>
              </p:cNvPr>
              <p:cNvSpPr txBox="1"/>
              <p:nvPr/>
            </p:nvSpPr>
            <p:spPr>
              <a:xfrm>
                <a:off x="7176012" y="4599013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FA350DB-1DE8-2FC6-7990-B94B17B5A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12" y="4599013"/>
                <a:ext cx="1080012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4DF423B-96FF-FC00-87BE-560CAC2C021B}"/>
              </a:ext>
            </a:extLst>
          </p:cNvPr>
          <p:cNvSpPr txBox="1"/>
          <p:nvPr/>
        </p:nvSpPr>
        <p:spPr>
          <a:xfrm>
            <a:off x="4408481" y="998973"/>
            <a:ext cx="33750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accent6"/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F0BEF7-E2A9-9E29-AE48-E544DCAE010E}"/>
              </a:ext>
            </a:extLst>
          </p:cNvPr>
          <p:cNvSpPr txBox="1"/>
          <p:nvPr/>
        </p:nvSpPr>
        <p:spPr>
          <a:xfrm>
            <a:off x="3485971" y="5319021"/>
            <a:ext cx="33750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accent6"/>
                </a:solidFill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9E1F60-20A2-8616-C063-D5789AE2E5A2}"/>
              </a:ext>
            </a:extLst>
          </p:cNvPr>
          <p:cNvSpPr txBox="1"/>
          <p:nvPr/>
        </p:nvSpPr>
        <p:spPr>
          <a:xfrm>
            <a:off x="4385981" y="3338999"/>
            <a:ext cx="337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    -tensor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362E3D-7EE0-B926-21CA-7FC9772F8643}"/>
                  </a:ext>
                </a:extLst>
              </p:cNvPr>
              <p:cNvSpPr txBox="1"/>
              <p:nvPr/>
            </p:nvSpPr>
            <p:spPr>
              <a:xfrm>
                <a:off x="5078387" y="3338999"/>
                <a:ext cx="7476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362E3D-7EE0-B926-21CA-7FC9772F8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387" y="3338999"/>
                <a:ext cx="74761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86CA59-1B85-663D-F621-0E32B76E3F87}"/>
                  </a:ext>
                </a:extLst>
              </p:cNvPr>
              <p:cNvSpPr txBox="1"/>
              <p:nvPr/>
            </p:nvSpPr>
            <p:spPr>
              <a:xfrm>
                <a:off x="9606039" y="6112706"/>
                <a:ext cx="250799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86CA59-1B85-663D-F621-0E32B76E3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039" y="6112706"/>
                <a:ext cx="2507994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383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F2C9E-2A6D-4E83-A812-385704470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3F0307-AB4C-4849-A497-52A70FEE9DB5}"/>
                  </a:ext>
                </a:extLst>
              </p:cNvPr>
              <p:cNvSpPr txBox="1"/>
              <p:nvPr/>
            </p:nvSpPr>
            <p:spPr>
              <a:xfrm>
                <a:off x="2855964" y="1448978"/>
                <a:ext cx="64800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8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GB" sz="80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GB" sz="8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sz="8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8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3F0307-AB4C-4849-A497-52A70FEE9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64" y="1448978"/>
                <a:ext cx="6480072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57B3FEF-62E0-E120-95DD-D9859F32BB79}"/>
              </a:ext>
            </a:extLst>
          </p:cNvPr>
          <p:cNvSpPr txBox="1"/>
          <p:nvPr/>
        </p:nvSpPr>
        <p:spPr>
          <a:xfrm>
            <a:off x="1055944" y="548968"/>
            <a:ext cx="252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3"/>
                </a:solidFill>
              </a:rPr>
              <a:t>rank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957121-DFCA-9EED-C555-E327D1081235}"/>
              </a:ext>
            </a:extLst>
          </p:cNvPr>
          <p:cNvSpPr txBox="1"/>
          <p:nvPr/>
        </p:nvSpPr>
        <p:spPr>
          <a:xfrm>
            <a:off x="8616028" y="548968"/>
            <a:ext cx="252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2"/>
                </a:solidFill>
              </a:rPr>
              <a:t>complexity 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561EE105-5605-44B3-B6A6-5D31DDA68E84}"/>
              </a:ext>
            </a:extLst>
          </p:cNvPr>
          <p:cNvCxnSpPr>
            <a:stCxn id="3" idx="2"/>
            <a:endCxn id="2" idx="1"/>
          </p:cNvCxnSpPr>
          <p:nvPr/>
        </p:nvCxnSpPr>
        <p:spPr>
          <a:xfrm rot="16200000" flipH="1">
            <a:off x="2128262" y="1382995"/>
            <a:ext cx="915399" cy="540006"/>
          </a:xfrm>
          <a:prstGeom prst="curvedConnector2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1B5DDDE4-F343-AA45-F39C-888EE88F861B}"/>
              </a:ext>
            </a:extLst>
          </p:cNvPr>
          <p:cNvCxnSpPr>
            <a:stCxn id="6" idx="2"/>
            <a:endCxn id="2" idx="3"/>
          </p:cNvCxnSpPr>
          <p:nvPr/>
        </p:nvCxnSpPr>
        <p:spPr>
          <a:xfrm rot="5400000">
            <a:off x="9148340" y="1382995"/>
            <a:ext cx="915399" cy="540006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Left Brace 20">
            <a:extLst>
              <a:ext uri="{FF2B5EF4-FFF2-40B4-BE49-F238E27FC236}">
                <a16:creationId xmlns:a16="http://schemas.microsoft.com/office/drawing/2014/main" id="{13B6BE2A-CAB6-4868-67AD-55EAC046FA11}"/>
              </a:ext>
            </a:extLst>
          </p:cNvPr>
          <p:cNvSpPr/>
          <p:nvPr/>
        </p:nvSpPr>
        <p:spPr>
          <a:xfrm rot="16200000">
            <a:off x="5870999" y="953972"/>
            <a:ext cx="450005" cy="4320048"/>
          </a:xfrm>
          <a:prstGeom prst="leftBrace">
            <a:avLst>
              <a:gd name="adj1" fmla="val 8283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F8D355-4CBB-B7B7-8EB9-AC90B78E78D3}"/>
              </a:ext>
            </a:extLst>
          </p:cNvPr>
          <p:cNvSpPr txBox="1"/>
          <p:nvPr/>
        </p:nvSpPr>
        <p:spPr>
          <a:xfrm>
            <a:off x="4408481" y="1538979"/>
            <a:ext cx="33750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chemeClr val="accent6"/>
                </a:solidFill>
              </a:rPr>
              <a:t>／</a:t>
            </a:r>
            <a:endParaRPr lang="en-GB" sz="49600" b="1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0ACD8A-EC54-50F1-3440-B7920A495CB3}"/>
              </a:ext>
            </a:extLst>
          </p:cNvPr>
          <p:cNvSpPr txBox="1"/>
          <p:nvPr/>
        </p:nvSpPr>
        <p:spPr>
          <a:xfrm>
            <a:off x="4385981" y="3338999"/>
            <a:ext cx="337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    -tensor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48A0C47-DEC2-E70A-B4B9-38969425C2C4}"/>
                  </a:ext>
                </a:extLst>
              </p:cNvPr>
              <p:cNvSpPr txBox="1"/>
              <p:nvPr/>
            </p:nvSpPr>
            <p:spPr>
              <a:xfrm>
                <a:off x="5078387" y="3338999"/>
                <a:ext cx="7476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48A0C47-DEC2-E70A-B4B9-38969425C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387" y="3338999"/>
                <a:ext cx="74761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>
            <a:extLst>
              <a:ext uri="{FF2B5EF4-FFF2-40B4-BE49-F238E27FC236}">
                <a16:creationId xmlns:a16="http://schemas.microsoft.com/office/drawing/2014/main" id="{C56E722E-03C0-D234-61F9-86798021256F}"/>
              </a:ext>
            </a:extLst>
          </p:cNvPr>
          <p:cNvSpPr/>
          <p:nvPr/>
        </p:nvSpPr>
        <p:spPr>
          <a:xfrm rot="5400000">
            <a:off x="5870997" y="2123986"/>
            <a:ext cx="450005" cy="4320048"/>
          </a:xfrm>
          <a:prstGeom prst="leftBrace">
            <a:avLst>
              <a:gd name="adj1" fmla="val 8283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BA3FCB6-6A3A-3341-E61E-6C8BB307EDC0}"/>
                  </a:ext>
                </a:extLst>
              </p:cNvPr>
              <p:cNvSpPr txBox="1"/>
              <p:nvPr/>
            </p:nvSpPr>
            <p:spPr>
              <a:xfrm>
                <a:off x="2855964" y="4599013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BA3FCB6-6A3A-3341-E61E-6C8BB307E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64" y="4599013"/>
                <a:ext cx="1080012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661E37A-F894-92E7-CD77-385558DF810F}"/>
                  </a:ext>
                </a:extLst>
              </p:cNvPr>
              <p:cNvSpPr txBox="1"/>
              <p:nvPr/>
            </p:nvSpPr>
            <p:spPr>
              <a:xfrm>
                <a:off x="3575972" y="4599013"/>
                <a:ext cx="126001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661E37A-F894-92E7-CD77-385558DF8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972" y="4599013"/>
                <a:ext cx="1260014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415ED5E-E394-9E6D-254F-C1DF6D640EA2}"/>
                  </a:ext>
                </a:extLst>
              </p:cNvPr>
              <p:cNvSpPr txBox="1"/>
              <p:nvPr/>
            </p:nvSpPr>
            <p:spPr>
              <a:xfrm>
                <a:off x="7716018" y="4599013"/>
                <a:ext cx="153001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415ED5E-E394-9E6D-254F-C1DF6D640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018" y="4599013"/>
                <a:ext cx="1530017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2ECA99F-C714-10F7-A996-CA0ADE374AF8}"/>
                  </a:ext>
                </a:extLst>
              </p:cNvPr>
              <p:cNvSpPr txBox="1"/>
              <p:nvPr/>
            </p:nvSpPr>
            <p:spPr>
              <a:xfrm>
                <a:off x="4655984" y="4599013"/>
                <a:ext cx="117001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</m:oMath>
                  </m:oMathPara>
                </a14:m>
                <a:endParaRPr lang="en-GB" sz="6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2ECA99F-C714-10F7-A996-CA0ADE374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984" y="4599013"/>
                <a:ext cx="1170013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1292D2C-B3B6-0B0D-68EE-2A033A4462A0}"/>
                  </a:ext>
                </a:extLst>
              </p:cNvPr>
              <p:cNvSpPr txBox="1"/>
              <p:nvPr/>
            </p:nvSpPr>
            <p:spPr>
              <a:xfrm>
                <a:off x="5915998" y="4599013"/>
                <a:ext cx="189002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1292D2C-B3B6-0B0D-68EE-2A033A446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998" y="4599013"/>
                <a:ext cx="1890021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0AD8DD1-8088-4294-E712-5EB684772141}"/>
                  </a:ext>
                </a:extLst>
              </p:cNvPr>
              <p:cNvSpPr txBox="1"/>
              <p:nvPr/>
            </p:nvSpPr>
            <p:spPr>
              <a:xfrm>
                <a:off x="5465993" y="4599013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0AD8DD1-8088-4294-E712-5EB684772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993" y="4599013"/>
                <a:ext cx="1080012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DD4E1B-5BE7-29BC-A634-6BD0B43FBE81}"/>
                  </a:ext>
                </a:extLst>
              </p:cNvPr>
              <p:cNvSpPr txBox="1"/>
              <p:nvPr/>
            </p:nvSpPr>
            <p:spPr>
              <a:xfrm>
                <a:off x="7176012" y="4599013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DD4E1B-5BE7-29BC-A634-6BD0B43FB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12" y="4599013"/>
                <a:ext cx="1080012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4DD00FE8-B74A-ED07-AC4F-DF2F3554A68B}"/>
              </a:ext>
            </a:extLst>
          </p:cNvPr>
          <p:cNvSpPr txBox="1"/>
          <p:nvPr/>
        </p:nvSpPr>
        <p:spPr>
          <a:xfrm>
            <a:off x="3485971" y="5049018"/>
            <a:ext cx="337503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>
                <a:solidFill>
                  <a:schemeClr val="accent6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F78E3B-F22C-FE5E-C7B1-8DDA339B0A99}"/>
                  </a:ext>
                </a:extLst>
              </p:cNvPr>
              <p:cNvSpPr txBox="1"/>
              <p:nvPr/>
            </p:nvSpPr>
            <p:spPr>
              <a:xfrm>
                <a:off x="9606039" y="6112706"/>
                <a:ext cx="250799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F78E3B-F22C-FE5E-C7B1-8DDA339B0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039" y="6112706"/>
                <a:ext cx="2507994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875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635C8-D118-69D8-D87B-D509ACA27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51FD67-B367-04B3-A2A6-4E567BE7BF0E}"/>
                  </a:ext>
                </a:extLst>
              </p:cNvPr>
              <p:cNvSpPr txBox="1"/>
              <p:nvPr/>
            </p:nvSpPr>
            <p:spPr>
              <a:xfrm>
                <a:off x="8233524" y="389954"/>
                <a:ext cx="36000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GB" sz="4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8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51FD67-B367-04B3-A2A6-4E567BE7B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524" y="389954"/>
                <a:ext cx="3600040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eft Brace 20">
            <a:extLst>
              <a:ext uri="{FF2B5EF4-FFF2-40B4-BE49-F238E27FC236}">
                <a16:creationId xmlns:a16="http://schemas.microsoft.com/office/drawing/2014/main" id="{2BAC736D-0E27-055D-1D7C-AA228FC3E61B}"/>
              </a:ext>
            </a:extLst>
          </p:cNvPr>
          <p:cNvSpPr/>
          <p:nvPr/>
        </p:nvSpPr>
        <p:spPr>
          <a:xfrm rot="16200000">
            <a:off x="9853542" y="-105053"/>
            <a:ext cx="360003" cy="2970035"/>
          </a:xfrm>
          <a:prstGeom prst="leftBrace">
            <a:avLst>
              <a:gd name="adj1" fmla="val 8283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32822D-6B40-02C6-3B9C-72CA88DF76EA}"/>
              </a:ext>
            </a:extLst>
          </p:cNvPr>
          <p:cNvSpPr txBox="1"/>
          <p:nvPr/>
        </p:nvSpPr>
        <p:spPr>
          <a:xfrm>
            <a:off x="8346025" y="458967"/>
            <a:ext cx="3375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6"/>
                </a:solidFill>
              </a:rPr>
              <a:t>／</a:t>
            </a:r>
            <a:endParaRPr lang="en-GB" sz="19900" b="1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FE4901-9011-0796-44DA-EDF930558E73}"/>
              </a:ext>
            </a:extLst>
          </p:cNvPr>
          <p:cNvSpPr txBox="1"/>
          <p:nvPr/>
        </p:nvSpPr>
        <p:spPr>
          <a:xfrm>
            <a:off x="8346025" y="1559967"/>
            <a:ext cx="337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    -tensor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5C2F62E-D0EB-7F0B-BAFE-4A65C028EB82}"/>
                  </a:ext>
                </a:extLst>
              </p:cNvPr>
              <p:cNvSpPr txBox="1"/>
              <p:nvPr/>
            </p:nvSpPr>
            <p:spPr>
              <a:xfrm>
                <a:off x="9038431" y="1559967"/>
                <a:ext cx="7476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5C2F62E-D0EB-7F0B-BAFE-4A65C028E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431" y="1559967"/>
                <a:ext cx="74761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02B914C2-8EF2-F194-9BE2-34F2A2600558}"/>
              </a:ext>
            </a:extLst>
          </p:cNvPr>
          <p:cNvSpPr txBox="1"/>
          <p:nvPr/>
        </p:nvSpPr>
        <p:spPr>
          <a:xfrm>
            <a:off x="0" y="548968"/>
            <a:ext cx="65700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6"/>
                </a:solidFill>
              </a:rPr>
              <a:t>P</a:t>
            </a:r>
            <a:r>
              <a:rPr lang="en-US" sz="4800" dirty="0">
                <a:solidFill>
                  <a:schemeClr val="tx1"/>
                </a:solidFill>
              </a:rPr>
              <a:t>roduct of </a:t>
            </a:r>
            <a:r>
              <a:rPr lang="en-US" sz="4800" dirty="0">
                <a:solidFill>
                  <a:schemeClr val="accent6"/>
                </a:solidFill>
              </a:rPr>
              <a:t>I</a:t>
            </a:r>
            <a:r>
              <a:rPr lang="en-US" sz="4800" dirty="0">
                <a:solidFill>
                  <a:schemeClr val="tx1"/>
                </a:solidFill>
              </a:rPr>
              <a:t>nner </a:t>
            </a:r>
            <a:r>
              <a:rPr lang="en-US" sz="4800" dirty="0">
                <a:solidFill>
                  <a:schemeClr val="accent6"/>
                </a:solidFill>
              </a:rPr>
              <a:t>P</a:t>
            </a:r>
            <a:r>
              <a:rPr lang="en-US" sz="4800" dirty="0">
                <a:solidFill>
                  <a:schemeClr val="tx1"/>
                </a:solidFill>
              </a:rPr>
              <a:t>roducts</a:t>
            </a:r>
            <a:endParaRPr lang="en-GB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71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9AA0C-A911-90DC-1EB1-F3E27C335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F603610-735B-EABC-B5F4-E8EEA81564A6}"/>
                  </a:ext>
                </a:extLst>
              </p:cNvPr>
              <p:cNvSpPr txBox="1"/>
              <p:nvPr/>
            </p:nvSpPr>
            <p:spPr>
              <a:xfrm>
                <a:off x="8233524" y="389954"/>
                <a:ext cx="36000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GB" sz="4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8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F603610-735B-EABC-B5F4-E8EEA8156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524" y="389954"/>
                <a:ext cx="3600040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eft Brace 20">
            <a:extLst>
              <a:ext uri="{FF2B5EF4-FFF2-40B4-BE49-F238E27FC236}">
                <a16:creationId xmlns:a16="http://schemas.microsoft.com/office/drawing/2014/main" id="{2EB1B973-5B55-F617-38F3-6E17BF8AF9E5}"/>
              </a:ext>
            </a:extLst>
          </p:cNvPr>
          <p:cNvSpPr/>
          <p:nvPr/>
        </p:nvSpPr>
        <p:spPr>
          <a:xfrm rot="16200000">
            <a:off x="9853542" y="-105053"/>
            <a:ext cx="360003" cy="2970035"/>
          </a:xfrm>
          <a:prstGeom prst="leftBrace">
            <a:avLst>
              <a:gd name="adj1" fmla="val 8283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6338E-E330-338E-2E5A-F4EC99FA106B}"/>
              </a:ext>
            </a:extLst>
          </p:cNvPr>
          <p:cNvSpPr txBox="1"/>
          <p:nvPr/>
        </p:nvSpPr>
        <p:spPr>
          <a:xfrm>
            <a:off x="8346025" y="458967"/>
            <a:ext cx="3375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6"/>
                </a:solidFill>
              </a:rPr>
              <a:t>／</a:t>
            </a:r>
            <a:endParaRPr lang="en-GB" sz="19900" b="1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3EA054-AD43-2137-8A69-9C8010C75C00}"/>
              </a:ext>
            </a:extLst>
          </p:cNvPr>
          <p:cNvSpPr txBox="1"/>
          <p:nvPr/>
        </p:nvSpPr>
        <p:spPr>
          <a:xfrm>
            <a:off x="8346025" y="1559967"/>
            <a:ext cx="337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    -tensor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F8818D-4CA8-F8A7-6300-13432B8452EF}"/>
                  </a:ext>
                </a:extLst>
              </p:cNvPr>
              <p:cNvSpPr txBox="1"/>
              <p:nvPr/>
            </p:nvSpPr>
            <p:spPr>
              <a:xfrm>
                <a:off x="9038431" y="1559967"/>
                <a:ext cx="7476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F8818D-4CA8-F8A7-6300-13432B845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431" y="1559967"/>
                <a:ext cx="74761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C7EA4230-CCB4-28DD-4692-1787E49635A8}"/>
              </a:ext>
            </a:extLst>
          </p:cNvPr>
          <p:cNvSpPr txBox="1"/>
          <p:nvPr/>
        </p:nvSpPr>
        <p:spPr>
          <a:xfrm>
            <a:off x="0" y="548968"/>
            <a:ext cx="65700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6"/>
                </a:solidFill>
              </a:rPr>
              <a:t>P</a:t>
            </a:r>
            <a:r>
              <a:rPr lang="en-US" sz="4800" dirty="0">
                <a:solidFill>
                  <a:schemeClr val="tx1"/>
                </a:solidFill>
              </a:rPr>
              <a:t>roduct of </a:t>
            </a:r>
            <a:r>
              <a:rPr lang="en-US" sz="4800" dirty="0">
                <a:solidFill>
                  <a:schemeClr val="accent6"/>
                </a:solidFill>
              </a:rPr>
              <a:t>I</a:t>
            </a:r>
            <a:r>
              <a:rPr lang="en-US" sz="4800" dirty="0">
                <a:solidFill>
                  <a:schemeClr val="tx1"/>
                </a:solidFill>
              </a:rPr>
              <a:t>nner </a:t>
            </a:r>
            <a:r>
              <a:rPr lang="en-US" sz="4800" dirty="0">
                <a:solidFill>
                  <a:schemeClr val="accent6"/>
                </a:solidFill>
              </a:rPr>
              <a:t>P</a:t>
            </a:r>
            <a:r>
              <a:rPr lang="en-US" sz="4800" dirty="0">
                <a:solidFill>
                  <a:schemeClr val="tx1"/>
                </a:solidFill>
              </a:rPr>
              <a:t>roducts</a:t>
            </a:r>
            <a:endParaRPr lang="en-GB" sz="4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9DBE2A-CD62-F3BD-86FD-D3E8E3CCB231}"/>
                  </a:ext>
                </a:extLst>
              </p:cNvPr>
              <p:cNvSpPr txBox="1"/>
              <p:nvPr/>
            </p:nvSpPr>
            <p:spPr>
              <a:xfrm>
                <a:off x="1055944" y="2528990"/>
                <a:ext cx="10080112" cy="1604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PIP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9DBE2A-CD62-F3BD-86FD-D3E8E3CCB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44" y="2528990"/>
                <a:ext cx="10080112" cy="16046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02037B-B9CA-C54D-E0DD-E08EFD9E551B}"/>
                  </a:ext>
                </a:extLst>
              </p:cNvPr>
              <p:cNvSpPr txBox="1"/>
              <p:nvPr/>
            </p:nvSpPr>
            <p:spPr>
              <a:xfrm>
                <a:off x="1055944" y="4689014"/>
                <a:ext cx="10080112" cy="13281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PIP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3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02037B-B9CA-C54D-E0DD-E08EFD9E5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44" y="4689014"/>
                <a:ext cx="10080112" cy="13281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704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25259-CED9-D3AE-D809-7C5A6EFAC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E20B61-3108-5F22-7D23-009C7AD47FEA}"/>
              </a:ext>
            </a:extLst>
          </p:cNvPr>
          <p:cNvSpPr/>
          <p:nvPr/>
        </p:nvSpPr>
        <p:spPr>
          <a:xfrm>
            <a:off x="4025976" y="1358976"/>
            <a:ext cx="1259992" cy="125999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4</a:t>
            </a:r>
            <a:endParaRPr lang="en-GB" sz="7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3B9B1E-CAD0-38CC-316F-E78DBD71777D}"/>
              </a:ext>
            </a:extLst>
          </p:cNvPr>
          <p:cNvSpPr/>
          <p:nvPr/>
        </p:nvSpPr>
        <p:spPr>
          <a:xfrm>
            <a:off x="5465992" y="1358976"/>
            <a:ext cx="1259992" cy="125999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1</a:t>
            </a:r>
            <a:endParaRPr lang="en-GB" sz="72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8ABBF8-FA47-C026-49FA-88BCB6ADAF80}"/>
              </a:ext>
            </a:extLst>
          </p:cNvPr>
          <p:cNvSpPr/>
          <p:nvPr/>
        </p:nvSpPr>
        <p:spPr>
          <a:xfrm>
            <a:off x="6906008" y="1358976"/>
            <a:ext cx="1259992" cy="125999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3</a:t>
            </a:r>
            <a:endParaRPr lang="en-GB" sz="72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EC98C4-B474-F1EA-D25D-E3E03D7A4837}"/>
              </a:ext>
            </a:extLst>
          </p:cNvPr>
          <p:cNvSpPr/>
          <p:nvPr/>
        </p:nvSpPr>
        <p:spPr>
          <a:xfrm>
            <a:off x="4025976" y="2798992"/>
            <a:ext cx="1259992" cy="125999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0</a:t>
            </a:r>
            <a:endParaRPr lang="en-GB" sz="72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FC81F6-221A-8FE5-F4E9-06C9CFF460F2}"/>
              </a:ext>
            </a:extLst>
          </p:cNvPr>
          <p:cNvSpPr/>
          <p:nvPr/>
        </p:nvSpPr>
        <p:spPr>
          <a:xfrm>
            <a:off x="5465992" y="2798992"/>
            <a:ext cx="1259992" cy="125999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0</a:t>
            </a:r>
            <a:endParaRPr lang="en-GB" sz="72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C74CDD-8092-2312-C363-43778F9000D5}"/>
              </a:ext>
            </a:extLst>
          </p:cNvPr>
          <p:cNvSpPr/>
          <p:nvPr/>
        </p:nvSpPr>
        <p:spPr>
          <a:xfrm>
            <a:off x="6906008" y="2798992"/>
            <a:ext cx="1259992" cy="125999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0</a:t>
            </a:r>
            <a:endParaRPr lang="en-GB" sz="72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54ADE4-E2DD-874D-567E-3C51EE4B64D8}"/>
              </a:ext>
            </a:extLst>
          </p:cNvPr>
          <p:cNvSpPr/>
          <p:nvPr/>
        </p:nvSpPr>
        <p:spPr>
          <a:xfrm>
            <a:off x="4025976" y="4239008"/>
            <a:ext cx="1259992" cy="125999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8</a:t>
            </a:r>
            <a:endParaRPr lang="en-GB" sz="72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0D9645-2157-918A-AE0F-8B791923CD96}"/>
              </a:ext>
            </a:extLst>
          </p:cNvPr>
          <p:cNvSpPr/>
          <p:nvPr/>
        </p:nvSpPr>
        <p:spPr>
          <a:xfrm>
            <a:off x="5465992" y="4239008"/>
            <a:ext cx="1259992" cy="125999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2</a:t>
            </a:r>
            <a:endParaRPr lang="en-GB" sz="72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FDE135-D838-E0AE-4083-C4C892F53328}"/>
              </a:ext>
            </a:extLst>
          </p:cNvPr>
          <p:cNvSpPr/>
          <p:nvPr/>
        </p:nvSpPr>
        <p:spPr>
          <a:xfrm>
            <a:off x="6906008" y="4239008"/>
            <a:ext cx="1259992" cy="125999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6</a:t>
            </a:r>
            <a:endParaRPr lang="en-GB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41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BB3D7-1890-06F0-B38B-E72C3999C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10BCF2-AB78-2973-6328-612C2A51A5D0}"/>
                  </a:ext>
                </a:extLst>
              </p:cNvPr>
              <p:cNvSpPr txBox="1"/>
              <p:nvPr/>
            </p:nvSpPr>
            <p:spPr>
              <a:xfrm>
                <a:off x="8233524" y="389954"/>
                <a:ext cx="36000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GB" sz="4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8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10BCF2-AB78-2973-6328-612C2A51A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524" y="389954"/>
                <a:ext cx="3600040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eft Brace 20">
            <a:extLst>
              <a:ext uri="{FF2B5EF4-FFF2-40B4-BE49-F238E27FC236}">
                <a16:creationId xmlns:a16="http://schemas.microsoft.com/office/drawing/2014/main" id="{CB6E672E-7BE7-E64A-74D3-3E233E490CD4}"/>
              </a:ext>
            </a:extLst>
          </p:cNvPr>
          <p:cNvSpPr/>
          <p:nvPr/>
        </p:nvSpPr>
        <p:spPr>
          <a:xfrm rot="16200000">
            <a:off x="9853542" y="-105053"/>
            <a:ext cx="360003" cy="2970035"/>
          </a:xfrm>
          <a:prstGeom prst="leftBrace">
            <a:avLst>
              <a:gd name="adj1" fmla="val 8283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E86B7B-AB27-365A-A51E-0496F9BEE451}"/>
              </a:ext>
            </a:extLst>
          </p:cNvPr>
          <p:cNvSpPr txBox="1"/>
          <p:nvPr/>
        </p:nvSpPr>
        <p:spPr>
          <a:xfrm>
            <a:off x="8346025" y="458967"/>
            <a:ext cx="3375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6"/>
                </a:solidFill>
              </a:rPr>
              <a:t>／</a:t>
            </a:r>
            <a:endParaRPr lang="en-GB" sz="19900" b="1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4E5A89-6B50-B495-A786-63334CC60B87}"/>
              </a:ext>
            </a:extLst>
          </p:cNvPr>
          <p:cNvSpPr txBox="1"/>
          <p:nvPr/>
        </p:nvSpPr>
        <p:spPr>
          <a:xfrm>
            <a:off x="8346025" y="1559967"/>
            <a:ext cx="337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    -tensor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B01DF2C-7375-DDBF-F69A-26D1D9E62AC4}"/>
                  </a:ext>
                </a:extLst>
              </p:cNvPr>
              <p:cNvSpPr txBox="1"/>
              <p:nvPr/>
            </p:nvSpPr>
            <p:spPr>
              <a:xfrm>
                <a:off x="9038431" y="1559967"/>
                <a:ext cx="7476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B01DF2C-7375-DDBF-F69A-26D1D9E62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431" y="1559967"/>
                <a:ext cx="74761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9919A95-C064-4164-E8BF-950E55667506}"/>
              </a:ext>
            </a:extLst>
          </p:cNvPr>
          <p:cNvSpPr txBox="1"/>
          <p:nvPr/>
        </p:nvSpPr>
        <p:spPr>
          <a:xfrm>
            <a:off x="0" y="548968"/>
            <a:ext cx="65700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6"/>
                </a:solidFill>
              </a:rPr>
              <a:t>P</a:t>
            </a:r>
            <a:r>
              <a:rPr lang="en-US" sz="4800" dirty="0">
                <a:solidFill>
                  <a:schemeClr val="tx1"/>
                </a:solidFill>
              </a:rPr>
              <a:t>roduct of </a:t>
            </a:r>
            <a:r>
              <a:rPr lang="en-US" sz="4800" dirty="0">
                <a:solidFill>
                  <a:schemeClr val="accent6"/>
                </a:solidFill>
              </a:rPr>
              <a:t>I</a:t>
            </a:r>
            <a:r>
              <a:rPr lang="en-US" sz="4800" dirty="0">
                <a:solidFill>
                  <a:schemeClr val="tx1"/>
                </a:solidFill>
              </a:rPr>
              <a:t>nner </a:t>
            </a:r>
            <a:r>
              <a:rPr lang="en-US" sz="4800" dirty="0">
                <a:solidFill>
                  <a:schemeClr val="accent6"/>
                </a:solidFill>
              </a:rPr>
              <a:t>P</a:t>
            </a:r>
            <a:r>
              <a:rPr lang="en-US" sz="4800" dirty="0">
                <a:solidFill>
                  <a:schemeClr val="tx1"/>
                </a:solidFill>
              </a:rPr>
              <a:t>roducts</a:t>
            </a:r>
            <a:endParaRPr lang="en-GB" sz="4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F6ED43F-E4AC-3180-D5B8-E3837B6E1330}"/>
                  </a:ext>
                </a:extLst>
              </p:cNvPr>
              <p:cNvSpPr txBox="1"/>
              <p:nvPr/>
            </p:nvSpPr>
            <p:spPr>
              <a:xfrm>
                <a:off x="1055944" y="2528990"/>
                <a:ext cx="10080112" cy="1604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PIP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F6ED43F-E4AC-3180-D5B8-E3837B6E1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44" y="2528990"/>
                <a:ext cx="10080112" cy="16046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8ED42A-4CF4-1722-FD9B-F9813BD239F9}"/>
                  </a:ext>
                </a:extLst>
              </p:cNvPr>
              <p:cNvSpPr txBox="1"/>
              <p:nvPr/>
            </p:nvSpPr>
            <p:spPr>
              <a:xfrm>
                <a:off x="4520982" y="4938029"/>
                <a:ext cx="315003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≤4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8ED42A-4CF4-1722-FD9B-F9813BD23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982" y="4938029"/>
                <a:ext cx="315003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16D577-E81D-FDDC-5DC9-6F8E87D60878}"/>
                  </a:ext>
                </a:extLst>
              </p:cNvPr>
              <p:cNvSpPr txBox="1"/>
              <p:nvPr/>
            </p:nvSpPr>
            <p:spPr>
              <a:xfrm>
                <a:off x="-9114169" y="2764940"/>
                <a:ext cx="10080112" cy="13281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PIP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3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16D577-E81D-FDDC-5DC9-6F8E87D60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114169" y="2764940"/>
                <a:ext cx="10080112" cy="13281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670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691B2-3500-0730-0E16-7022C5BDA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1BBE15E-9B55-1EFE-5AD5-6EF7E91A2644}"/>
                  </a:ext>
                </a:extLst>
              </p:cNvPr>
              <p:cNvSpPr txBox="1"/>
              <p:nvPr/>
            </p:nvSpPr>
            <p:spPr>
              <a:xfrm>
                <a:off x="8233524" y="389954"/>
                <a:ext cx="36000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GB" sz="4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8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1BBE15E-9B55-1EFE-5AD5-6EF7E91A2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524" y="389954"/>
                <a:ext cx="3600040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eft Brace 20">
            <a:extLst>
              <a:ext uri="{FF2B5EF4-FFF2-40B4-BE49-F238E27FC236}">
                <a16:creationId xmlns:a16="http://schemas.microsoft.com/office/drawing/2014/main" id="{79801ECF-C39A-0BD9-75CA-A8EB9C635775}"/>
              </a:ext>
            </a:extLst>
          </p:cNvPr>
          <p:cNvSpPr/>
          <p:nvPr/>
        </p:nvSpPr>
        <p:spPr>
          <a:xfrm rot="16200000">
            <a:off x="9853542" y="-105053"/>
            <a:ext cx="360003" cy="2970035"/>
          </a:xfrm>
          <a:prstGeom prst="leftBrace">
            <a:avLst>
              <a:gd name="adj1" fmla="val 8283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1C22C0-BAED-2996-8958-56DF24D00493}"/>
              </a:ext>
            </a:extLst>
          </p:cNvPr>
          <p:cNvSpPr txBox="1"/>
          <p:nvPr/>
        </p:nvSpPr>
        <p:spPr>
          <a:xfrm>
            <a:off x="8346025" y="458967"/>
            <a:ext cx="3375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6"/>
                </a:solidFill>
              </a:rPr>
              <a:t>／</a:t>
            </a:r>
            <a:endParaRPr lang="en-GB" sz="19900" b="1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AB293F-ADDE-4A0A-7FBF-2997933584CF}"/>
              </a:ext>
            </a:extLst>
          </p:cNvPr>
          <p:cNvSpPr txBox="1"/>
          <p:nvPr/>
        </p:nvSpPr>
        <p:spPr>
          <a:xfrm>
            <a:off x="8346025" y="1559967"/>
            <a:ext cx="337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    -tensor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9E07F2-15A6-5B8B-C423-6DC2647B273E}"/>
                  </a:ext>
                </a:extLst>
              </p:cNvPr>
              <p:cNvSpPr txBox="1"/>
              <p:nvPr/>
            </p:nvSpPr>
            <p:spPr>
              <a:xfrm>
                <a:off x="9038431" y="1559967"/>
                <a:ext cx="7476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9E07F2-15A6-5B8B-C423-6DC2647B2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431" y="1559967"/>
                <a:ext cx="74761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216527-A622-B76E-5068-50DA718D46F8}"/>
                  </a:ext>
                </a:extLst>
              </p:cNvPr>
              <p:cNvSpPr txBox="1"/>
              <p:nvPr/>
            </p:nvSpPr>
            <p:spPr>
              <a:xfrm>
                <a:off x="-924078" y="840866"/>
                <a:ext cx="10080112" cy="13281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PIP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3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216527-A622-B76E-5068-50DA718D4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4078" y="840866"/>
                <a:ext cx="10080112" cy="13281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C51C0E-1AAE-F987-3960-C4651CCE211B}"/>
                  </a:ext>
                </a:extLst>
              </p:cNvPr>
              <p:cNvSpPr txBox="1"/>
              <p:nvPr/>
            </p:nvSpPr>
            <p:spPr>
              <a:xfrm>
                <a:off x="7176012" y="2168986"/>
                <a:ext cx="315003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C51C0E-1AAE-F987-3960-C4651CCE2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12" y="2168986"/>
                <a:ext cx="315003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753040-5643-7C5A-C3D7-FE6A8EDD4488}"/>
                  </a:ext>
                </a:extLst>
              </p:cNvPr>
              <p:cNvSpPr txBox="1"/>
              <p:nvPr/>
            </p:nvSpPr>
            <p:spPr>
              <a:xfrm>
                <a:off x="9426037" y="2168986"/>
                <a:ext cx="315003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≤4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753040-5643-7C5A-C3D7-FE6A8EDD4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037" y="2168986"/>
                <a:ext cx="315003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6E5879-1C6C-CD4F-F3AD-AC50E0277433}"/>
                  </a:ext>
                </a:extLst>
              </p:cNvPr>
              <p:cNvSpPr txBox="1"/>
              <p:nvPr/>
            </p:nvSpPr>
            <p:spPr>
              <a:xfrm>
                <a:off x="2945965" y="4059007"/>
                <a:ext cx="6753828" cy="13281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3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6E5879-1C6C-CD4F-F3AD-AC50E0277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965" y="4059007"/>
                <a:ext cx="6753828" cy="13281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A542C8-F7C4-9115-F434-E113DBD49DB3}"/>
                  </a:ext>
                </a:extLst>
              </p:cNvPr>
              <p:cNvSpPr txBox="1"/>
              <p:nvPr/>
            </p:nvSpPr>
            <p:spPr>
              <a:xfrm>
                <a:off x="2868946" y="4395698"/>
                <a:ext cx="1530017" cy="653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GB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A542C8-F7C4-9115-F434-E113DBD49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946" y="4395698"/>
                <a:ext cx="1530017" cy="6533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162BFAEB-EA8F-86DA-AD5E-2CD05937BC98}"/>
              </a:ext>
            </a:extLst>
          </p:cNvPr>
          <p:cNvGrpSpPr/>
          <p:nvPr/>
        </p:nvGrpSpPr>
        <p:grpSpPr>
          <a:xfrm>
            <a:off x="1595950" y="1988984"/>
            <a:ext cx="2520028" cy="2430027"/>
            <a:chOff x="1595950" y="1988984"/>
            <a:chExt cx="2520028" cy="243002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67AF833-A155-7A21-6EF9-26BAB208E278}"/>
                </a:ext>
              </a:extLst>
            </p:cNvPr>
            <p:cNvCxnSpPr/>
            <p:nvPr/>
          </p:nvCxnSpPr>
          <p:spPr>
            <a:xfrm flipH="1">
              <a:off x="1595950" y="1988984"/>
              <a:ext cx="180002" cy="810009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2BDCD4-15EC-1095-9D33-EB3A4832FA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95950" y="1988984"/>
              <a:ext cx="990011" cy="810009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A1AC6A9-CCC8-DA14-3DE2-8FD3C0ED4346}"/>
                </a:ext>
              </a:extLst>
            </p:cNvPr>
            <p:cNvCxnSpPr>
              <a:cxnSpLocks/>
            </p:cNvCxnSpPr>
            <p:nvPr/>
          </p:nvCxnSpPr>
          <p:spPr>
            <a:xfrm>
              <a:off x="1595950" y="2798993"/>
              <a:ext cx="2520028" cy="162001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75E5E52-8CA2-A9FD-2CFF-0BF38C450C57}"/>
              </a:ext>
            </a:extLst>
          </p:cNvPr>
          <p:cNvGrpSpPr/>
          <p:nvPr/>
        </p:nvGrpSpPr>
        <p:grpSpPr>
          <a:xfrm>
            <a:off x="2225957" y="1988984"/>
            <a:ext cx="2430027" cy="2430027"/>
            <a:chOff x="2225957" y="1988984"/>
            <a:chExt cx="2430027" cy="243002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7F26A74-F241-7927-C67A-188A191F2DBE}"/>
                </a:ext>
              </a:extLst>
            </p:cNvPr>
            <p:cNvCxnSpPr>
              <a:cxnSpLocks/>
            </p:cNvCxnSpPr>
            <p:nvPr/>
          </p:nvCxnSpPr>
          <p:spPr>
            <a:xfrm>
              <a:off x="3035966" y="1988984"/>
              <a:ext cx="180002" cy="810009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1F59166-D811-1F99-0828-A00A1A1FE5B6}"/>
                </a:ext>
              </a:extLst>
            </p:cNvPr>
            <p:cNvCxnSpPr>
              <a:cxnSpLocks/>
            </p:cNvCxnSpPr>
            <p:nvPr/>
          </p:nvCxnSpPr>
          <p:spPr>
            <a:xfrm>
              <a:off x="2225957" y="1988984"/>
              <a:ext cx="990011" cy="810009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D03654C-E8FC-B6C7-8006-EB41CDDB4B6E}"/>
                </a:ext>
              </a:extLst>
            </p:cNvPr>
            <p:cNvCxnSpPr>
              <a:cxnSpLocks/>
            </p:cNvCxnSpPr>
            <p:nvPr/>
          </p:nvCxnSpPr>
          <p:spPr>
            <a:xfrm>
              <a:off x="3215968" y="2798993"/>
              <a:ext cx="1440016" cy="1620018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1981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41A7E-A4EB-A902-7CAB-EB7D2FDE5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07378C6-A19D-F8C0-8966-3BACF01C8E62}"/>
                  </a:ext>
                </a:extLst>
              </p:cNvPr>
              <p:cNvSpPr txBox="1"/>
              <p:nvPr/>
            </p:nvSpPr>
            <p:spPr>
              <a:xfrm>
                <a:off x="2855964" y="1448978"/>
                <a:ext cx="64800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8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GB" sz="80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GB" sz="8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sz="8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8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07378C6-A19D-F8C0-8966-3BACF01C8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64" y="1448978"/>
                <a:ext cx="6480072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7B37ACC-8FA6-2DF1-C61C-3ECE0D0D93C9}"/>
              </a:ext>
            </a:extLst>
          </p:cNvPr>
          <p:cNvSpPr txBox="1"/>
          <p:nvPr/>
        </p:nvSpPr>
        <p:spPr>
          <a:xfrm>
            <a:off x="1055944" y="548968"/>
            <a:ext cx="252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3"/>
                </a:solidFill>
              </a:rPr>
              <a:t>rank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2A7670-B2B2-9581-5BDD-D2FE3F36C347}"/>
              </a:ext>
            </a:extLst>
          </p:cNvPr>
          <p:cNvSpPr txBox="1"/>
          <p:nvPr/>
        </p:nvSpPr>
        <p:spPr>
          <a:xfrm>
            <a:off x="8616028" y="548968"/>
            <a:ext cx="252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2"/>
                </a:solidFill>
              </a:rPr>
              <a:t>complexity 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D6F61D21-9845-F4B3-D471-FEABF5329B19}"/>
              </a:ext>
            </a:extLst>
          </p:cNvPr>
          <p:cNvCxnSpPr>
            <a:stCxn id="3" idx="2"/>
            <a:endCxn id="2" idx="1"/>
          </p:cNvCxnSpPr>
          <p:nvPr/>
        </p:nvCxnSpPr>
        <p:spPr>
          <a:xfrm rot="16200000" flipH="1">
            <a:off x="2128262" y="1382995"/>
            <a:ext cx="915399" cy="540006"/>
          </a:xfrm>
          <a:prstGeom prst="curvedConnector2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731C24F4-69C0-0A85-3070-1F344B169F1E}"/>
              </a:ext>
            </a:extLst>
          </p:cNvPr>
          <p:cNvCxnSpPr>
            <a:stCxn id="6" idx="2"/>
            <a:endCxn id="2" idx="3"/>
          </p:cNvCxnSpPr>
          <p:nvPr/>
        </p:nvCxnSpPr>
        <p:spPr>
          <a:xfrm rot="5400000">
            <a:off x="9148340" y="1382995"/>
            <a:ext cx="915399" cy="540006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Left Brace 20">
            <a:extLst>
              <a:ext uri="{FF2B5EF4-FFF2-40B4-BE49-F238E27FC236}">
                <a16:creationId xmlns:a16="http://schemas.microsoft.com/office/drawing/2014/main" id="{4F16174E-5ED2-C17B-7806-554C5D51190E}"/>
              </a:ext>
            </a:extLst>
          </p:cNvPr>
          <p:cNvSpPr/>
          <p:nvPr/>
        </p:nvSpPr>
        <p:spPr>
          <a:xfrm rot="16200000">
            <a:off x="5870999" y="953972"/>
            <a:ext cx="450005" cy="4320048"/>
          </a:xfrm>
          <a:prstGeom prst="leftBrace">
            <a:avLst>
              <a:gd name="adj1" fmla="val 8283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46C0B-40EC-FEED-6F24-EC731C18FA41}"/>
              </a:ext>
            </a:extLst>
          </p:cNvPr>
          <p:cNvSpPr txBox="1"/>
          <p:nvPr/>
        </p:nvSpPr>
        <p:spPr>
          <a:xfrm>
            <a:off x="4408481" y="1538979"/>
            <a:ext cx="33750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chemeClr val="accent6"/>
                </a:solidFill>
              </a:rPr>
              <a:t>／</a:t>
            </a:r>
            <a:endParaRPr lang="en-GB" sz="49600" b="1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A5B09D-174B-B648-E3F8-43D5C3A67142}"/>
              </a:ext>
            </a:extLst>
          </p:cNvPr>
          <p:cNvSpPr txBox="1"/>
          <p:nvPr/>
        </p:nvSpPr>
        <p:spPr>
          <a:xfrm>
            <a:off x="4385981" y="3338999"/>
            <a:ext cx="337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    -tensor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6243F7-EC8F-0948-9678-3D6FE3694316}"/>
                  </a:ext>
                </a:extLst>
              </p:cNvPr>
              <p:cNvSpPr txBox="1"/>
              <p:nvPr/>
            </p:nvSpPr>
            <p:spPr>
              <a:xfrm>
                <a:off x="5078387" y="3338999"/>
                <a:ext cx="7476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6243F7-EC8F-0948-9678-3D6FE3694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387" y="3338999"/>
                <a:ext cx="74761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>
            <a:extLst>
              <a:ext uri="{FF2B5EF4-FFF2-40B4-BE49-F238E27FC236}">
                <a16:creationId xmlns:a16="http://schemas.microsoft.com/office/drawing/2014/main" id="{5330E42F-42CB-B016-4163-E57754EDEEEA}"/>
              </a:ext>
            </a:extLst>
          </p:cNvPr>
          <p:cNvSpPr/>
          <p:nvPr/>
        </p:nvSpPr>
        <p:spPr>
          <a:xfrm rot="5400000">
            <a:off x="5870997" y="2123986"/>
            <a:ext cx="450005" cy="4320048"/>
          </a:xfrm>
          <a:prstGeom prst="leftBrace">
            <a:avLst>
              <a:gd name="adj1" fmla="val 8283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299390-37EB-3F1C-FA74-AB53CE1025B9}"/>
                  </a:ext>
                </a:extLst>
              </p:cNvPr>
              <p:cNvSpPr txBox="1"/>
              <p:nvPr/>
            </p:nvSpPr>
            <p:spPr>
              <a:xfrm>
                <a:off x="2855964" y="4599013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299390-37EB-3F1C-FA74-AB53CE102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64" y="4599013"/>
                <a:ext cx="1080012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5403044-0CB7-C509-28AB-E399DF038631}"/>
                  </a:ext>
                </a:extLst>
              </p:cNvPr>
              <p:cNvSpPr txBox="1"/>
              <p:nvPr/>
            </p:nvSpPr>
            <p:spPr>
              <a:xfrm>
                <a:off x="3575972" y="4599013"/>
                <a:ext cx="126001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5403044-0CB7-C509-28AB-E399DF038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972" y="4599013"/>
                <a:ext cx="1260014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98B74BA-FA74-2C26-A336-4A1670C264BC}"/>
                  </a:ext>
                </a:extLst>
              </p:cNvPr>
              <p:cNvSpPr txBox="1"/>
              <p:nvPr/>
            </p:nvSpPr>
            <p:spPr>
              <a:xfrm>
                <a:off x="7716018" y="4599013"/>
                <a:ext cx="153001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98B74BA-FA74-2C26-A336-4A1670C26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018" y="4599013"/>
                <a:ext cx="1530017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1AFBCFB-835C-08DA-3169-21BDC267E48A}"/>
                  </a:ext>
                </a:extLst>
              </p:cNvPr>
              <p:cNvSpPr txBox="1"/>
              <p:nvPr/>
            </p:nvSpPr>
            <p:spPr>
              <a:xfrm>
                <a:off x="4655984" y="4599013"/>
                <a:ext cx="117001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</m:oMath>
                  </m:oMathPara>
                </a14:m>
                <a:endParaRPr lang="en-GB" sz="6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1AFBCFB-835C-08DA-3169-21BDC267E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984" y="4599013"/>
                <a:ext cx="1170013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99B7B91-1F8D-E02A-4FBF-AD8931585B6A}"/>
                  </a:ext>
                </a:extLst>
              </p:cNvPr>
              <p:cNvSpPr txBox="1"/>
              <p:nvPr/>
            </p:nvSpPr>
            <p:spPr>
              <a:xfrm>
                <a:off x="5915998" y="4599013"/>
                <a:ext cx="189002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99B7B91-1F8D-E02A-4FBF-AD8931585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998" y="4599013"/>
                <a:ext cx="1890021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C097669-DF41-92F3-63C1-1ACB210B78B3}"/>
                  </a:ext>
                </a:extLst>
              </p:cNvPr>
              <p:cNvSpPr txBox="1"/>
              <p:nvPr/>
            </p:nvSpPr>
            <p:spPr>
              <a:xfrm>
                <a:off x="5465993" y="4599013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C097669-DF41-92F3-63C1-1ACB210B7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993" y="4599013"/>
                <a:ext cx="1080012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42E1194-13DC-A1EF-B3C3-D7B9C3590A13}"/>
                  </a:ext>
                </a:extLst>
              </p:cNvPr>
              <p:cNvSpPr txBox="1"/>
              <p:nvPr/>
            </p:nvSpPr>
            <p:spPr>
              <a:xfrm>
                <a:off x="7176012" y="4599013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42E1194-13DC-A1EF-B3C3-D7B9C3590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12" y="4599013"/>
                <a:ext cx="1080012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9C191A91-E809-6EE7-B9C9-160C1F6EF75F}"/>
              </a:ext>
            </a:extLst>
          </p:cNvPr>
          <p:cNvSpPr txBox="1"/>
          <p:nvPr/>
        </p:nvSpPr>
        <p:spPr>
          <a:xfrm>
            <a:off x="3485971" y="3842156"/>
            <a:ext cx="33750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solidFill>
                  <a:schemeClr val="accent6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224B87-CE52-A158-99AE-DD9D11D25137}"/>
                  </a:ext>
                </a:extLst>
              </p:cNvPr>
              <p:cNvSpPr txBox="1"/>
              <p:nvPr/>
            </p:nvSpPr>
            <p:spPr>
              <a:xfrm>
                <a:off x="9606039" y="6112706"/>
                <a:ext cx="250799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224B87-CE52-A158-99AE-DD9D11D25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039" y="6112706"/>
                <a:ext cx="2507994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090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0FB5C-54DA-359E-BD5B-7C679EF81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10B9CE7-CABA-B48B-EB54-A46F3324F48A}"/>
                  </a:ext>
                </a:extLst>
              </p:cNvPr>
              <p:cNvSpPr txBox="1"/>
              <p:nvPr/>
            </p:nvSpPr>
            <p:spPr>
              <a:xfrm>
                <a:off x="2855964" y="728970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10B9CE7-CABA-B48B-EB54-A46F3324F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64" y="728970"/>
                <a:ext cx="1080012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DCFE66C-3BA6-2B31-BE16-8B1ABF70B014}"/>
                  </a:ext>
                </a:extLst>
              </p:cNvPr>
              <p:cNvSpPr txBox="1"/>
              <p:nvPr/>
            </p:nvSpPr>
            <p:spPr>
              <a:xfrm>
                <a:off x="3575972" y="728970"/>
                <a:ext cx="126001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DCFE66C-3BA6-2B31-BE16-8B1ABF70B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972" y="728970"/>
                <a:ext cx="1260014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C3FDBF-11AB-2CD1-B29C-C2E022615678}"/>
                  </a:ext>
                </a:extLst>
              </p:cNvPr>
              <p:cNvSpPr txBox="1"/>
              <p:nvPr/>
            </p:nvSpPr>
            <p:spPr>
              <a:xfrm>
                <a:off x="7716018" y="728970"/>
                <a:ext cx="153001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C3FDBF-11AB-2CD1-B29C-C2E022615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018" y="728970"/>
                <a:ext cx="1530017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F36B1A-AF74-E9D2-E7B7-021638CF6EBE}"/>
                  </a:ext>
                </a:extLst>
              </p:cNvPr>
              <p:cNvSpPr txBox="1"/>
              <p:nvPr/>
            </p:nvSpPr>
            <p:spPr>
              <a:xfrm>
                <a:off x="4655984" y="728970"/>
                <a:ext cx="117001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</m:oMath>
                  </m:oMathPara>
                </a14:m>
                <a:endParaRPr lang="en-GB" sz="6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F36B1A-AF74-E9D2-E7B7-021638CF6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984" y="728970"/>
                <a:ext cx="1170013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7A65E4B-AC0E-7C9D-0652-CFF3D59C2F2E}"/>
                  </a:ext>
                </a:extLst>
              </p:cNvPr>
              <p:cNvSpPr txBox="1"/>
              <p:nvPr/>
            </p:nvSpPr>
            <p:spPr>
              <a:xfrm>
                <a:off x="5915998" y="728970"/>
                <a:ext cx="189002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7A65E4B-AC0E-7C9D-0652-CFF3D59C2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998" y="728970"/>
                <a:ext cx="1890021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C50EFA2-9F64-0B13-49C2-117E31E09012}"/>
                  </a:ext>
                </a:extLst>
              </p:cNvPr>
              <p:cNvSpPr txBox="1"/>
              <p:nvPr/>
            </p:nvSpPr>
            <p:spPr>
              <a:xfrm>
                <a:off x="5465993" y="728970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C50EFA2-9F64-0B13-49C2-117E31E09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993" y="728970"/>
                <a:ext cx="1080012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D43F71D-A7A3-F859-4094-24994ED6950B}"/>
                  </a:ext>
                </a:extLst>
              </p:cNvPr>
              <p:cNvSpPr txBox="1"/>
              <p:nvPr/>
            </p:nvSpPr>
            <p:spPr>
              <a:xfrm>
                <a:off x="7176012" y="728970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D43F71D-A7A3-F859-4094-24994ED69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12" y="728970"/>
                <a:ext cx="1080012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B2A74448-288B-6007-183D-2754D437B209}"/>
              </a:ext>
            </a:extLst>
          </p:cNvPr>
          <p:cNvSpPr txBox="1"/>
          <p:nvPr/>
        </p:nvSpPr>
        <p:spPr>
          <a:xfrm>
            <a:off x="3485971" y="-27887"/>
            <a:ext cx="33750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solidFill>
                  <a:schemeClr val="accent6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A5FC23-C589-40AF-A52D-DB8D2082B722}"/>
                  </a:ext>
                </a:extLst>
              </p:cNvPr>
              <p:cNvSpPr txBox="1"/>
              <p:nvPr/>
            </p:nvSpPr>
            <p:spPr>
              <a:xfrm>
                <a:off x="9516038" y="98963"/>
                <a:ext cx="250799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A5FC23-C589-40AF-A52D-DB8D2082B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038" y="98963"/>
                <a:ext cx="2507994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889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26F08-4F10-8D94-0A44-4EAAA0397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7A4E48B-0450-43C3-84A9-8F98F3019C59}"/>
                  </a:ext>
                </a:extLst>
              </p:cNvPr>
              <p:cNvSpPr txBox="1"/>
              <p:nvPr/>
            </p:nvSpPr>
            <p:spPr>
              <a:xfrm>
                <a:off x="2855964" y="728970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7A4E48B-0450-43C3-84A9-8F98F3019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64" y="728970"/>
                <a:ext cx="1080012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9B58B8E-2B22-BAB5-C61D-D863C0421E03}"/>
                  </a:ext>
                </a:extLst>
              </p:cNvPr>
              <p:cNvSpPr txBox="1"/>
              <p:nvPr/>
            </p:nvSpPr>
            <p:spPr>
              <a:xfrm>
                <a:off x="3575972" y="728970"/>
                <a:ext cx="126001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9B58B8E-2B22-BAB5-C61D-D863C0421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972" y="728970"/>
                <a:ext cx="1260014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1C6954-A376-6F0C-F489-8B58579F8F04}"/>
                  </a:ext>
                </a:extLst>
              </p:cNvPr>
              <p:cNvSpPr txBox="1"/>
              <p:nvPr/>
            </p:nvSpPr>
            <p:spPr>
              <a:xfrm>
                <a:off x="7716018" y="728970"/>
                <a:ext cx="153001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1C6954-A376-6F0C-F489-8B58579F8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018" y="728970"/>
                <a:ext cx="1530017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0EED509-9549-1094-625B-ED5C404F8A3A}"/>
                  </a:ext>
                </a:extLst>
              </p:cNvPr>
              <p:cNvSpPr txBox="1"/>
              <p:nvPr/>
            </p:nvSpPr>
            <p:spPr>
              <a:xfrm>
                <a:off x="4655984" y="728970"/>
                <a:ext cx="117001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</m:oMath>
                  </m:oMathPara>
                </a14:m>
                <a:endParaRPr lang="en-GB" sz="6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0EED509-9549-1094-625B-ED5C404F8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984" y="728970"/>
                <a:ext cx="1170013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660A3E-0939-ECBF-BC5A-A91BEB0C6E74}"/>
                  </a:ext>
                </a:extLst>
              </p:cNvPr>
              <p:cNvSpPr txBox="1"/>
              <p:nvPr/>
            </p:nvSpPr>
            <p:spPr>
              <a:xfrm>
                <a:off x="5915998" y="728970"/>
                <a:ext cx="189002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660A3E-0939-ECBF-BC5A-A91BEB0C6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998" y="728970"/>
                <a:ext cx="1890021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E6DF534-A944-5CA3-97E2-FA6E2322A12B}"/>
                  </a:ext>
                </a:extLst>
              </p:cNvPr>
              <p:cNvSpPr txBox="1"/>
              <p:nvPr/>
            </p:nvSpPr>
            <p:spPr>
              <a:xfrm>
                <a:off x="5465993" y="728970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E6DF534-A944-5CA3-97E2-FA6E2322A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993" y="728970"/>
                <a:ext cx="1080012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56D5226-18E3-FD55-F8EC-15DFD27306B6}"/>
                  </a:ext>
                </a:extLst>
              </p:cNvPr>
              <p:cNvSpPr txBox="1"/>
              <p:nvPr/>
            </p:nvSpPr>
            <p:spPr>
              <a:xfrm>
                <a:off x="7176012" y="728970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56D5226-18E3-FD55-F8EC-15DFD2730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12" y="728970"/>
                <a:ext cx="1080012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B50484-5DB7-109C-73DE-67B11BD3CCAE}"/>
                  </a:ext>
                </a:extLst>
              </p:cNvPr>
              <p:cNvSpPr txBox="1"/>
              <p:nvPr/>
            </p:nvSpPr>
            <p:spPr>
              <a:xfrm>
                <a:off x="9516038" y="98963"/>
                <a:ext cx="250799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B50484-5DB7-109C-73DE-67B11BD3C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038" y="98963"/>
                <a:ext cx="250799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563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373AF-483F-A078-F761-0A767BEA0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C7C301D-5AD7-CFEF-A6A2-F20F42FB2E50}"/>
                  </a:ext>
                </a:extLst>
              </p:cNvPr>
              <p:cNvSpPr txBox="1"/>
              <p:nvPr/>
            </p:nvSpPr>
            <p:spPr>
              <a:xfrm>
                <a:off x="2855964" y="728970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C7C301D-5AD7-CFEF-A6A2-F20F42FB2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64" y="728970"/>
                <a:ext cx="1080012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B70384F-25EA-DD02-908D-6BB8535F212F}"/>
                  </a:ext>
                </a:extLst>
              </p:cNvPr>
              <p:cNvSpPr txBox="1"/>
              <p:nvPr/>
            </p:nvSpPr>
            <p:spPr>
              <a:xfrm>
                <a:off x="3575972" y="728970"/>
                <a:ext cx="126001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B70384F-25EA-DD02-908D-6BB8535F2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972" y="728970"/>
                <a:ext cx="1260014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7409C76-B103-E20F-BF2B-F7D69045CFBA}"/>
                  </a:ext>
                </a:extLst>
              </p:cNvPr>
              <p:cNvSpPr txBox="1"/>
              <p:nvPr/>
            </p:nvSpPr>
            <p:spPr>
              <a:xfrm>
                <a:off x="7716018" y="728970"/>
                <a:ext cx="153001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7409C76-B103-E20F-BF2B-F7D69045C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018" y="728970"/>
                <a:ext cx="1530017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1AE6D80-F19E-ECF6-2A5C-18CC1559D2C5}"/>
                  </a:ext>
                </a:extLst>
              </p:cNvPr>
              <p:cNvSpPr txBox="1"/>
              <p:nvPr/>
            </p:nvSpPr>
            <p:spPr>
              <a:xfrm>
                <a:off x="4655984" y="728970"/>
                <a:ext cx="117001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</m:oMath>
                  </m:oMathPara>
                </a14:m>
                <a:endParaRPr lang="en-GB" sz="6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1AE6D80-F19E-ECF6-2A5C-18CC1559D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984" y="728970"/>
                <a:ext cx="1170013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78440CC-A1CF-D038-04FF-1A11D317B747}"/>
                  </a:ext>
                </a:extLst>
              </p:cNvPr>
              <p:cNvSpPr txBox="1"/>
              <p:nvPr/>
            </p:nvSpPr>
            <p:spPr>
              <a:xfrm>
                <a:off x="5915998" y="728970"/>
                <a:ext cx="189002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78440CC-A1CF-D038-04FF-1A11D317B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998" y="728970"/>
                <a:ext cx="1890021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771927D-5AA1-2251-3E1E-987C68A0ED1E}"/>
                  </a:ext>
                </a:extLst>
              </p:cNvPr>
              <p:cNvSpPr txBox="1"/>
              <p:nvPr/>
            </p:nvSpPr>
            <p:spPr>
              <a:xfrm>
                <a:off x="5465993" y="728970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771927D-5AA1-2251-3E1E-987C68A0E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993" y="728970"/>
                <a:ext cx="1080012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1F40114-8CB6-35B7-CA18-B2E8C71005E2}"/>
                  </a:ext>
                </a:extLst>
              </p:cNvPr>
              <p:cNvSpPr txBox="1"/>
              <p:nvPr/>
            </p:nvSpPr>
            <p:spPr>
              <a:xfrm>
                <a:off x="7176012" y="728970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1F40114-8CB6-35B7-CA18-B2E8C7100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12" y="728970"/>
                <a:ext cx="1080012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ceberg PNGs for Free Download">
            <a:extLst>
              <a:ext uri="{FF2B5EF4-FFF2-40B4-BE49-F238E27FC236}">
                <a16:creationId xmlns:a16="http://schemas.microsoft.com/office/drawing/2014/main" id="{93BB20DA-D5CA-56B6-2705-DAB2E76026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06059" y="-441043"/>
            <a:ext cx="7740086" cy="7740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918563-F2DF-B14C-7B2D-5627B9DB460F}"/>
                  </a:ext>
                </a:extLst>
              </p:cNvPr>
              <p:cNvSpPr txBox="1"/>
              <p:nvPr/>
            </p:nvSpPr>
            <p:spPr>
              <a:xfrm>
                <a:off x="9516038" y="98963"/>
                <a:ext cx="250799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918563-F2DF-B14C-7B2D-5627B9DB4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038" y="98963"/>
                <a:ext cx="2507994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061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272F3-2499-8186-883C-C885E7259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9C666C-C90B-1A9B-8361-64C137D69B88}"/>
                  </a:ext>
                </a:extLst>
              </p:cNvPr>
              <p:cNvSpPr txBox="1"/>
              <p:nvPr/>
            </p:nvSpPr>
            <p:spPr>
              <a:xfrm>
                <a:off x="1235946" y="728970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9C666C-C90B-1A9B-8361-64C137D69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946" y="728970"/>
                <a:ext cx="1080012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8A9DB46-7E02-3378-EA29-5D108358E7E4}"/>
                  </a:ext>
                </a:extLst>
              </p:cNvPr>
              <p:cNvSpPr txBox="1"/>
              <p:nvPr/>
            </p:nvSpPr>
            <p:spPr>
              <a:xfrm>
                <a:off x="1955954" y="728970"/>
                <a:ext cx="126001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8A9DB46-7E02-3378-EA29-5D108358E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954" y="728970"/>
                <a:ext cx="1260014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69F0280-FFB2-A265-5228-D3E4EA2B4D16}"/>
                  </a:ext>
                </a:extLst>
              </p:cNvPr>
              <p:cNvSpPr txBox="1"/>
              <p:nvPr/>
            </p:nvSpPr>
            <p:spPr>
              <a:xfrm>
                <a:off x="6096000" y="728970"/>
                <a:ext cx="153001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69F0280-FFB2-A265-5228-D3E4EA2B4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28970"/>
                <a:ext cx="1530017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785AEB7-D22B-F29C-0C2A-07014D920A28}"/>
                  </a:ext>
                </a:extLst>
              </p:cNvPr>
              <p:cNvSpPr txBox="1"/>
              <p:nvPr/>
            </p:nvSpPr>
            <p:spPr>
              <a:xfrm>
                <a:off x="3035966" y="728970"/>
                <a:ext cx="117001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</m:oMath>
                  </m:oMathPara>
                </a14:m>
                <a:endParaRPr lang="en-GB" sz="6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785AEB7-D22B-F29C-0C2A-07014D920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966" y="728970"/>
                <a:ext cx="1170013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7D4983E-87AF-A898-F710-9715A6CC4921}"/>
                  </a:ext>
                </a:extLst>
              </p:cNvPr>
              <p:cNvSpPr txBox="1"/>
              <p:nvPr/>
            </p:nvSpPr>
            <p:spPr>
              <a:xfrm>
                <a:off x="4295980" y="728970"/>
                <a:ext cx="189002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7D4983E-87AF-A898-F710-9715A6CC4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980" y="728970"/>
                <a:ext cx="1890021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43AA3BD-A170-D632-0420-7E9663AA41D9}"/>
                  </a:ext>
                </a:extLst>
              </p:cNvPr>
              <p:cNvSpPr txBox="1"/>
              <p:nvPr/>
            </p:nvSpPr>
            <p:spPr>
              <a:xfrm>
                <a:off x="3845975" y="728970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43AA3BD-A170-D632-0420-7E9663AA4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975" y="728970"/>
                <a:ext cx="1080012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071B2C5-23CE-E0AA-0FBB-2BFEDD31CFB7}"/>
                  </a:ext>
                </a:extLst>
              </p:cNvPr>
              <p:cNvSpPr txBox="1"/>
              <p:nvPr/>
            </p:nvSpPr>
            <p:spPr>
              <a:xfrm>
                <a:off x="5555994" y="728970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071B2C5-23CE-E0AA-0FBB-2BFEDD31C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994" y="728970"/>
                <a:ext cx="1080012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5CE548-43D5-90CE-3C43-E7B886DBFE01}"/>
                  </a:ext>
                </a:extLst>
              </p:cNvPr>
              <p:cNvSpPr txBox="1"/>
              <p:nvPr/>
            </p:nvSpPr>
            <p:spPr>
              <a:xfrm>
                <a:off x="245935" y="188964"/>
                <a:ext cx="250799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5CE548-43D5-90CE-3C43-E7B886DBF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35" y="188964"/>
                <a:ext cx="2507994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CFE58BB5-440A-31B0-7480-11F7D535A704}"/>
              </a:ext>
            </a:extLst>
          </p:cNvPr>
          <p:cNvSpPr/>
          <p:nvPr/>
        </p:nvSpPr>
        <p:spPr>
          <a:xfrm>
            <a:off x="2225957" y="1808982"/>
            <a:ext cx="3960044" cy="900010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accent1"/>
                </a:solidFill>
              </a:rPr>
              <a:t>3-tensor</a:t>
            </a:r>
          </a:p>
        </p:txBody>
      </p:sp>
      <p:pic>
        <p:nvPicPr>
          <p:cNvPr id="7" name="Picture 6" descr="Iceberg PNGs for Free Download">
            <a:extLst>
              <a:ext uri="{FF2B5EF4-FFF2-40B4-BE49-F238E27FC236}">
                <a16:creationId xmlns:a16="http://schemas.microsoft.com/office/drawing/2014/main" id="{0DD9AC92-3E5F-B871-DD92-23323C6BAF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31000" y="-441043"/>
            <a:ext cx="7740086" cy="774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70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62897-7050-7FE4-BB08-EC6E83CDE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eberg PNGs for Free Download">
            <a:extLst>
              <a:ext uri="{FF2B5EF4-FFF2-40B4-BE49-F238E27FC236}">
                <a16:creationId xmlns:a16="http://schemas.microsoft.com/office/drawing/2014/main" id="{96B9CCA2-26B5-76CC-7514-DEA8AC48E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000" y="-441043"/>
            <a:ext cx="7740086" cy="7740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1F76F15-A2BF-B062-2153-05FFFC1F6158}"/>
                  </a:ext>
                </a:extLst>
              </p:cNvPr>
              <p:cNvSpPr txBox="1"/>
              <p:nvPr/>
            </p:nvSpPr>
            <p:spPr>
              <a:xfrm>
                <a:off x="1235946" y="728970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1F76F15-A2BF-B062-2153-05FFFC1F6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946" y="728970"/>
                <a:ext cx="1080012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AE8EE94-EC9C-B438-788D-2DEFD1EB25B6}"/>
                  </a:ext>
                </a:extLst>
              </p:cNvPr>
              <p:cNvSpPr txBox="1"/>
              <p:nvPr/>
            </p:nvSpPr>
            <p:spPr>
              <a:xfrm>
                <a:off x="1955954" y="728970"/>
                <a:ext cx="126001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AE8EE94-EC9C-B438-788D-2DEFD1EB2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954" y="728970"/>
                <a:ext cx="1260014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AB0F6AF-E1B8-A5C0-392C-94413A3FE044}"/>
                  </a:ext>
                </a:extLst>
              </p:cNvPr>
              <p:cNvSpPr txBox="1"/>
              <p:nvPr/>
            </p:nvSpPr>
            <p:spPr>
              <a:xfrm>
                <a:off x="6096000" y="728970"/>
                <a:ext cx="153001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AB0F6AF-E1B8-A5C0-392C-94413A3FE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28970"/>
                <a:ext cx="1530017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64BD8F8-745F-5B76-2B37-9A0328C5B45C}"/>
                  </a:ext>
                </a:extLst>
              </p:cNvPr>
              <p:cNvSpPr txBox="1"/>
              <p:nvPr/>
            </p:nvSpPr>
            <p:spPr>
              <a:xfrm>
                <a:off x="3035966" y="728970"/>
                <a:ext cx="117001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</m:oMath>
                  </m:oMathPara>
                </a14:m>
                <a:endParaRPr lang="en-GB" sz="6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64BD8F8-745F-5B76-2B37-9A0328C5B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966" y="728970"/>
                <a:ext cx="1170013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09E32F6-28C5-94D0-F5D9-5F338E60F6CB}"/>
                  </a:ext>
                </a:extLst>
              </p:cNvPr>
              <p:cNvSpPr txBox="1"/>
              <p:nvPr/>
            </p:nvSpPr>
            <p:spPr>
              <a:xfrm>
                <a:off x="4295980" y="728970"/>
                <a:ext cx="189002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09E32F6-28C5-94D0-F5D9-5F338E60F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980" y="728970"/>
                <a:ext cx="1890021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BEAEC91-CDAD-D4C7-D523-98AF68F91F77}"/>
                  </a:ext>
                </a:extLst>
              </p:cNvPr>
              <p:cNvSpPr txBox="1"/>
              <p:nvPr/>
            </p:nvSpPr>
            <p:spPr>
              <a:xfrm>
                <a:off x="3845975" y="728970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BEAEC91-CDAD-D4C7-D523-98AF68F91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975" y="728970"/>
                <a:ext cx="1080012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F4987E-C086-B382-97A6-2704EDC35530}"/>
                  </a:ext>
                </a:extLst>
              </p:cNvPr>
              <p:cNvSpPr txBox="1"/>
              <p:nvPr/>
            </p:nvSpPr>
            <p:spPr>
              <a:xfrm>
                <a:off x="5555994" y="728970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F4987E-C086-B382-97A6-2704EDC35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994" y="728970"/>
                <a:ext cx="1080012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8554C5-07CC-E96F-9480-C021B3C7A659}"/>
                  </a:ext>
                </a:extLst>
              </p:cNvPr>
              <p:cNvSpPr txBox="1"/>
              <p:nvPr/>
            </p:nvSpPr>
            <p:spPr>
              <a:xfrm>
                <a:off x="245935" y="188964"/>
                <a:ext cx="250799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8554C5-07CC-E96F-9480-C021B3C7A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35" y="188964"/>
                <a:ext cx="2507994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4736ED72-975A-AB03-F110-1E5D003F59F3}"/>
              </a:ext>
            </a:extLst>
          </p:cNvPr>
          <p:cNvSpPr/>
          <p:nvPr/>
        </p:nvSpPr>
        <p:spPr>
          <a:xfrm>
            <a:off x="9516038" y="1448978"/>
            <a:ext cx="2340026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3-tensor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0BA49C-0AA5-9F26-9817-27A7728B8377}"/>
              </a:ext>
            </a:extLst>
          </p:cNvPr>
          <p:cNvSpPr/>
          <p:nvPr/>
        </p:nvSpPr>
        <p:spPr>
          <a:xfrm>
            <a:off x="2225957" y="1808982"/>
            <a:ext cx="3960044" cy="900010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accent1"/>
                </a:solidFill>
              </a:rPr>
              <a:t>4-tensor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FD085DD-BAA8-EE0F-7F42-AEE562B8E668}"/>
                  </a:ext>
                </a:extLst>
              </p:cNvPr>
              <p:cNvSpPr/>
              <p:nvPr/>
            </p:nvSpPr>
            <p:spPr>
              <a:xfrm>
                <a:off x="2225957" y="2978995"/>
                <a:ext cx="3960044" cy="900010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sz="6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6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FD085DD-BAA8-EE0F-7F42-AEE562B8E6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957" y="2978995"/>
                <a:ext cx="3960044" cy="9000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863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93631-BE13-4643-A182-FE6DB3271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eberg PNGs for Free Download">
            <a:extLst>
              <a:ext uri="{FF2B5EF4-FFF2-40B4-BE49-F238E27FC236}">
                <a16:creationId xmlns:a16="http://schemas.microsoft.com/office/drawing/2014/main" id="{1D62674A-E0A2-B24F-4EDA-63BAD7CF8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000" y="-441043"/>
            <a:ext cx="7740086" cy="7740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7F84E0-679C-263D-DA5F-8FD6444E841D}"/>
                  </a:ext>
                </a:extLst>
              </p:cNvPr>
              <p:cNvSpPr txBox="1"/>
              <p:nvPr/>
            </p:nvSpPr>
            <p:spPr>
              <a:xfrm>
                <a:off x="1235946" y="728970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7F84E0-679C-263D-DA5F-8FD6444E8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946" y="728970"/>
                <a:ext cx="1080012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1F5AC68-C728-1536-3C1A-C73860C35237}"/>
                  </a:ext>
                </a:extLst>
              </p:cNvPr>
              <p:cNvSpPr txBox="1"/>
              <p:nvPr/>
            </p:nvSpPr>
            <p:spPr>
              <a:xfrm>
                <a:off x="1955954" y="728970"/>
                <a:ext cx="126001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1F5AC68-C728-1536-3C1A-C73860C35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954" y="728970"/>
                <a:ext cx="1260014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8FD27DD-2ED6-DB85-A1E9-73D09D28C2F5}"/>
                  </a:ext>
                </a:extLst>
              </p:cNvPr>
              <p:cNvSpPr txBox="1"/>
              <p:nvPr/>
            </p:nvSpPr>
            <p:spPr>
              <a:xfrm>
                <a:off x="6096000" y="728970"/>
                <a:ext cx="153001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8FD27DD-2ED6-DB85-A1E9-73D09D28C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28970"/>
                <a:ext cx="1530017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2695290-B59E-92F5-5A27-2A436DD36A02}"/>
                  </a:ext>
                </a:extLst>
              </p:cNvPr>
              <p:cNvSpPr txBox="1"/>
              <p:nvPr/>
            </p:nvSpPr>
            <p:spPr>
              <a:xfrm>
                <a:off x="3035966" y="728970"/>
                <a:ext cx="117001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</m:oMath>
                  </m:oMathPara>
                </a14:m>
                <a:endParaRPr lang="en-GB" sz="6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2695290-B59E-92F5-5A27-2A436DD36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966" y="728970"/>
                <a:ext cx="1170013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83172-57B1-2610-ADD0-2A62C26B990C}"/>
                  </a:ext>
                </a:extLst>
              </p:cNvPr>
              <p:cNvSpPr txBox="1"/>
              <p:nvPr/>
            </p:nvSpPr>
            <p:spPr>
              <a:xfrm>
                <a:off x="4295980" y="728970"/>
                <a:ext cx="189002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83172-57B1-2610-ADD0-2A62C26B9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980" y="728970"/>
                <a:ext cx="1890021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4600171-98BE-F6E4-1172-69B4E370D31D}"/>
                  </a:ext>
                </a:extLst>
              </p:cNvPr>
              <p:cNvSpPr txBox="1"/>
              <p:nvPr/>
            </p:nvSpPr>
            <p:spPr>
              <a:xfrm>
                <a:off x="3845975" y="728970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4600171-98BE-F6E4-1172-69B4E370D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975" y="728970"/>
                <a:ext cx="1080012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8019937-6B75-7E33-2D17-643229288C86}"/>
                  </a:ext>
                </a:extLst>
              </p:cNvPr>
              <p:cNvSpPr txBox="1"/>
              <p:nvPr/>
            </p:nvSpPr>
            <p:spPr>
              <a:xfrm>
                <a:off x="5555994" y="728970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8019937-6B75-7E33-2D17-643229288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994" y="728970"/>
                <a:ext cx="1080012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258CC1-7C35-E333-A842-244479B6113D}"/>
                  </a:ext>
                </a:extLst>
              </p:cNvPr>
              <p:cNvSpPr txBox="1"/>
              <p:nvPr/>
            </p:nvSpPr>
            <p:spPr>
              <a:xfrm>
                <a:off x="245935" y="188964"/>
                <a:ext cx="250799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258CC1-7C35-E333-A842-244479B61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35" y="188964"/>
                <a:ext cx="2507994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560DE644-A550-C063-4BCF-5C939CC0A6E2}"/>
              </a:ext>
            </a:extLst>
          </p:cNvPr>
          <p:cNvSpPr/>
          <p:nvPr/>
        </p:nvSpPr>
        <p:spPr>
          <a:xfrm>
            <a:off x="9516038" y="1448978"/>
            <a:ext cx="2340026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3-tensor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F0333F-7F80-C260-83F8-B780F097BD34}"/>
              </a:ext>
            </a:extLst>
          </p:cNvPr>
          <p:cNvSpPr/>
          <p:nvPr/>
        </p:nvSpPr>
        <p:spPr>
          <a:xfrm>
            <a:off x="2225957" y="1808982"/>
            <a:ext cx="3960044" cy="900010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accent1"/>
                </a:solidFill>
              </a:rPr>
              <a:t>8-tensor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5E215E-2294-97EF-D635-7D0765FA94C8}"/>
              </a:ext>
            </a:extLst>
          </p:cNvPr>
          <p:cNvSpPr/>
          <p:nvPr/>
        </p:nvSpPr>
        <p:spPr>
          <a:xfrm>
            <a:off x="9516038" y="2168986"/>
            <a:ext cx="2340026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4-tensor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A79752A-86FE-F2A2-F85C-713AF5FD8B68}"/>
                  </a:ext>
                </a:extLst>
              </p:cNvPr>
              <p:cNvSpPr/>
              <p:nvPr/>
            </p:nvSpPr>
            <p:spPr>
              <a:xfrm>
                <a:off x="7176011" y="2168986"/>
                <a:ext cx="1890021" cy="540006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sz="36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A79752A-86FE-F2A2-F85C-713AF5FD8B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11" y="2168986"/>
                <a:ext cx="1890021" cy="5400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4673C5D-EC8A-7A3A-AC4B-B15843E7634E}"/>
                  </a:ext>
                </a:extLst>
              </p:cNvPr>
              <p:cNvSpPr/>
              <p:nvPr/>
            </p:nvSpPr>
            <p:spPr>
              <a:xfrm>
                <a:off x="3215968" y="3409356"/>
                <a:ext cx="1890021" cy="540006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3600" dirty="0">
                    <a:solidFill>
                      <a:schemeClr val="bg1"/>
                    </a:solidFill>
                  </a:rPr>
                  <a:t>HC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4673C5D-EC8A-7A3A-AC4B-B15843E76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968" y="3409356"/>
                <a:ext cx="1890021" cy="540006"/>
              </a:xfrm>
              <a:prstGeom prst="rect">
                <a:avLst/>
              </a:prstGeom>
              <a:blipFill>
                <a:blip r:embed="rId12"/>
                <a:stretch>
                  <a:fillRect t="-25843" b="-516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CEB70BEB-0F00-E27D-56B4-9275B80EF2E2}"/>
              </a:ext>
            </a:extLst>
          </p:cNvPr>
          <p:cNvSpPr txBox="1"/>
          <p:nvPr/>
        </p:nvSpPr>
        <p:spPr>
          <a:xfrm>
            <a:off x="695940" y="2888994"/>
            <a:ext cx="7020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solidFill>
                  <a:schemeClr val="accent6"/>
                </a:solidFill>
              </a:rPr>
              <a:t>Hyperclique</a:t>
            </a:r>
            <a:r>
              <a:rPr lang="en-GB" sz="4800" dirty="0"/>
              <a:t> conjecture</a:t>
            </a:r>
          </a:p>
          <a:p>
            <a:pPr algn="ctr"/>
            <a:r>
              <a:rPr lang="en-GB" sz="4800" dirty="0"/>
              <a:t>is </a:t>
            </a:r>
            <a:r>
              <a:rPr lang="en-GB" sz="4800" dirty="0">
                <a:solidFill>
                  <a:schemeClr val="accent6"/>
                </a:solidFill>
              </a:rPr>
              <a:t>false</a:t>
            </a:r>
          </a:p>
        </p:txBody>
      </p:sp>
      <p:sp>
        <p:nvSpPr>
          <p:cNvPr id="25" name="L-Shape 24">
            <a:extLst>
              <a:ext uri="{FF2B5EF4-FFF2-40B4-BE49-F238E27FC236}">
                <a16:creationId xmlns:a16="http://schemas.microsoft.com/office/drawing/2014/main" id="{9AE48D34-065B-4675-668B-78B26661BD1A}"/>
              </a:ext>
            </a:extLst>
          </p:cNvPr>
          <p:cNvSpPr/>
          <p:nvPr/>
        </p:nvSpPr>
        <p:spPr>
          <a:xfrm>
            <a:off x="5915998" y="4149008"/>
            <a:ext cx="2160024" cy="2160024"/>
          </a:xfrm>
          <a:prstGeom prst="corner">
            <a:avLst>
              <a:gd name="adj1" fmla="val 42003"/>
              <a:gd name="adj2" fmla="val 42122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L-Shape 49">
            <a:extLst>
              <a:ext uri="{FF2B5EF4-FFF2-40B4-BE49-F238E27FC236}">
                <a16:creationId xmlns:a16="http://schemas.microsoft.com/office/drawing/2014/main" id="{9C5F6F06-2E72-6830-D006-094D344B1A33}"/>
              </a:ext>
            </a:extLst>
          </p:cNvPr>
          <p:cNvSpPr/>
          <p:nvPr/>
        </p:nvSpPr>
        <p:spPr>
          <a:xfrm rot="5400000">
            <a:off x="6005999" y="4059007"/>
            <a:ext cx="2160024" cy="2160024"/>
          </a:xfrm>
          <a:prstGeom prst="corner">
            <a:avLst>
              <a:gd name="adj1" fmla="val 42003"/>
              <a:gd name="adj2" fmla="val 42122"/>
            </a:avLst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L-Shape 51">
            <a:extLst>
              <a:ext uri="{FF2B5EF4-FFF2-40B4-BE49-F238E27FC236}">
                <a16:creationId xmlns:a16="http://schemas.microsoft.com/office/drawing/2014/main" id="{F652DFC1-39B6-30D3-9964-75A3E8465CE0}"/>
              </a:ext>
            </a:extLst>
          </p:cNvPr>
          <p:cNvSpPr/>
          <p:nvPr/>
        </p:nvSpPr>
        <p:spPr>
          <a:xfrm rot="10800000">
            <a:off x="6096000" y="3969006"/>
            <a:ext cx="2160024" cy="2160024"/>
          </a:xfrm>
          <a:prstGeom prst="corner">
            <a:avLst>
              <a:gd name="adj1" fmla="val 42003"/>
              <a:gd name="adj2" fmla="val 42122"/>
            </a:avLst>
          </a:prstGeom>
          <a:solidFill>
            <a:schemeClr val="accent3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L-Shape 53">
            <a:extLst>
              <a:ext uri="{FF2B5EF4-FFF2-40B4-BE49-F238E27FC236}">
                <a16:creationId xmlns:a16="http://schemas.microsoft.com/office/drawing/2014/main" id="{29F8DB08-2023-9AD0-9B53-49F89C086D1F}"/>
              </a:ext>
            </a:extLst>
          </p:cNvPr>
          <p:cNvSpPr/>
          <p:nvPr/>
        </p:nvSpPr>
        <p:spPr>
          <a:xfrm rot="16200000">
            <a:off x="6186001" y="3879005"/>
            <a:ext cx="2160024" cy="2160024"/>
          </a:xfrm>
          <a:prstGeom prst="corner">
            <a:avLst>
              <a:gd name="adj1" fmla="val 42003"/>
              <a:gd name="adj2" fmla="val 42122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80E2463-C557-CD05-EBF8-854D8647E5AE}"/>
              </a:ext>
            </a:extLst>
          </p:cNvPr>
          <p:cNvSpPr/>
          <p:nvPr/>
        </p:nvSpPr>
        <p:spPr>
          <a:xfrm>
            <a:off x="6366003" y="4329010"/>
            <a:ext cx="360004" cy="3600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C5B7381-2A35-1913-36C5-8873FFBA267A}"/>
              </a:ext>
            </a:extLst>
          </p:cNvPr>
          <p:cNvSpPr/>
          <p:nvPr/>
        </p:nvSpPr>
        <p:spPr>
          <a:xfrm>
            <a:off x="7536016" y="4329010"/>
            <a:ext cx="360004" cy="3600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7CD6F94-4574-AA0E-7B6B-3F295DD1A3D8}"/>
              </a:ext>
            </a:extLst>
          </p:cNvPr>
          <p:cNvSpPr/>
          <p:nvPr/>
        </p:nvSpPr>
        <p:spPr>
          <a:xfrm>
            <a:off x="7536016" y="5499023"/>
            <a:ext cx="360004" cy="3600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A75DECB-B17E-FF40-DAA4-8E6C972D55FA}"/>
              </a:ext>
            </a:extLst>
          </p:cNvPr>
          <p:cNvSpPr/>
          <p:nvPr/>
        </p:nvSpPr>
        <p:spPr>
          <a:xfrm>
            <a:off x="6366003" y="5499023"/>
            <a:ext cx="360004" cy="3600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161BEA7-A862-25DA-362F-FB128943C19F}"/>
                  </a:ext>
                </a:extLst>
              </p:cNvPr>
              <p:cNvSpPr txBox="1"/>
              <p:nvPr/>
            </p:nvSpPr>
            <p:spPr>
              <a:xfrm>
                <a:off x="695940" y="4779015"/>
                <a:ext cx="70200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4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sz="4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3.99</m:t>
                              </m:r>
                            </m:sup>
                          </m:sSup>
                        </m:e>
                      </m:d>
                      <m:r>
                        <a:rPr lang="en-GB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4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161BEA7-A862-25DA-362F-FB128943C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40" y="4779015"/>
                <a:ext cx="7020078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482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 animBg="1"/>
      <p:bldP spid="50" grpId="0" animBg="1"/>
      <p:bldP spid="52" grpId="0" animBg="1"/>
      <p:bldP spid="54" grpId="0" animBg="1"/>
      <p:bldP spid="55" grpId="0" animBg="1"/>
      <p:bldP spid="57" grpId="0" animBg="1"/>
      <p:bldP spid="59" grpId="0" animBg="1"/>
      <p:bldP spid="61" grpId="0" animBg="1"/>
      <p:bldP spid="6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DF297-F1E5-1232-C2DB-0B9694E4D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eberg PNGs for Free Download">
            <a:extLst>
              <a:ext uri="{FF2B5EF4-FFF2-40B4-BE49-F238E27FC236}">
                <a16:creationId xmlns:a16="http://schemas.microsoft.com/office/drawing/2014/main" id="{226AED45-828A-65C0-D658-0D6E6C023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000" y="-441043"/>
            <a:ext cx="7740086" cy="7740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A13FAB-C51F-2544-A755-F576CAB365B9}"/>
                  </a:ext>
                </a:extLst>
              </p:cNvPr>
              <p:cNvSpPr txBox="1"/>
              <p:nvPr/>
            </p:nvSpPr>
            <p:spPr>
              <a:xfrm>
                <a:off x="1235946" y="728970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A13FAB-C51F-2544-A755-F576CAB36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946" y="728970"/>
                <a:ext cx="1080012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DD21176-1CFA-AC78-A10D-5BDD3BA0B7CD}"/>
                  </a:ext>
                </a:extLst>
              </p:cNvPr>
              <p:cNvSpPr txBox="1"/>
              <p:nvPr/>
            </p:nvSpPr>
            <p:spPr>
              <a:xfrm>
                <a:off x="1955954" y="728970"/>
                <a:ext cx="126001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DD21176-1CFA-AC78-A10D-5BDD3BA0B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954" y="728970"/>
                <a:ext cx="1260014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324FCF-59FF-4E74-74E3-B4F75DE0D504}"/>
                  </a:ext>
                </a:extLst>
              </p:cNvPr>
              <p:cNvSpPr txBox="1"/>
              <p:nvPr/>
            </p:nvSpPr>
            <p:spPr>
              <a:xfrm>
                <a:off x="6096000" y="728970"/>
                <a:ext cx="153001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324FCF-59FF-4E74-74E3-B4F75DE0D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28970"/>
                <a:ext cx="1530017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FCB89A5-46A4-AC16-AE94-476E4FC20E52}"/>
                  </a:ext>
                </a:extLst>
              </p:cNvPr>
              <p:cNvSpPr txBox="1"/>
              <p:nvPr/>
            </p:nvSpPr>
            <p:spPr>
              <a:xfrm>
                <a:off x="3035966" y="728970"/>
                <a:ext cx="117001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</m:oMath>
                  </m:oMathPara>
                </a14:m>
                <a:endParaRPr lang="en-GB" sz="6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FCB89A5-46A4-AC16-AE94-476E4FC20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966" y="728970"/>
                <a:ext cx="1170013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A6D2288-E4F6-9E76-7449-32C193FABFD3}"/>
                  </a:ext>
                </a:extLst>
              </p:cNvPr>
              <p:cNvSpPr txBox="1"/>
              <p:nvPr/>
            </p:nvSpPr>
            <p:spPr>
              <a:xfrm>
                <a:off x="4295980" y="728970"/>
                <a:ext cx="189002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A6D2288-E4F6-9E76-7449-32C193FAB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980" y="728970"/>
                <a:ext cx="1890021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543A38B-92A7-D218-A95F-2F77B25A34F4}"/>
                  </a:ext>
                </a:extLst>
              </p:cNvPr>
              <p:cNvSpPr txBox="1"/>
              <p:nvPr/>
            </p:nvSpPr>
            <p:spPr>
              <a:xfrm>
                <a:off x="3845975" y="728970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543A38B-92A7-D218-A95F-2F77B25A3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975" y="728970"/>
                <a:ext cx="1080012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DA53A07-7401-17F0-8051-6702CDB0B95E}"/>
                  </a:ext>
                </a:extLst>
              </p:cNvPr>
              <p:cNvSpPr txBox="1"/>
              <p:nvPr/>
            </p:nvSpPr>
            <p:spPr>
              <a:xfrm>
                <a:off x="5555994" y="728970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DA53A07-7401-17F0-8051-6702CDB0B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994" y="728970"/>
                <a:ext cx="1080012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500D79-4432-4D18-420E-7A83D79C3C2E}"/>
                  </a:ext>
                </a:extLst>
              </p:cNvPr>
              <p:cNvSpPr txBox="1"/>
              <p:nvPr/>
            </p:nvSpPr>
            <p:spPr>
              <a:xfrm>
                <a:off x="245935" y="188964"/>
                <a:ext cx="250799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500D79-4432-4D18-420E-7A83D79C3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35" y="188964"/>
                <a:ext cx="2507994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84816C3-3C89-3863-3826-6805C757F502}"/>
                  </a:ext>
                </a:extLst>
              </p:cNvPr>
              <p:cNvSpPr/>
              <p:nvPr/>
            </p:nvSpPr>
            <p:spPr>
              <a:xfrm>
                <a:off x="7176012" y="2888994"/>
                <a:ext cx="1890021" cy="540006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3600" dirty="0">
                    <a:solidFill>
                      <a:schemeClr val="accent6"/>
                    </a:solidFill>
                  </a:rPr>
                  <a:t>HC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84816C3-3C89-3863-3826-6805C757F5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12" y="2888994"/>
                <a:ext cx="1890021" cy="540006"/>
              </a:xfrm>
              <a:prstGeom prst="rect">
                <a:avLst/>
              </a:prstGeom>
              <a:blipFill>
                <a:blip r:embed="rId11"/>
                <a:stretch>
                  <a:fillRect t="-26966" b="-516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1AB09ECB-5F45-578C-F4CC-3D51DA26B32E}"/>
              </a:ext>
            </a:extLst>
          </p:cNvPr>
          <p:cNvSpPr/>
          <p:nvPr/>
        </p:nvSpPr>
        <p:spPr>
          <a:xfrm>
            <a:off x="9516038" y="1448978"/>
            <a:ext cx="2340026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3-tensor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CBF6C8-F58B-4E4D-AA8C-1033B38126A4}"/>
              </a:ext>
            </a:extLst>
          </p:cNvPr>
          <p:cNvSpPr/>
          <p:nvPr/>
        </p:nvSpPr>
        <p:spPr>
          <a:xfrm>
            <a:off x="2225957" y="1808982"/>
            <a:ext cx="3960044" cy="900010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accent1"/>
                </a:solidFill>
              </a:rPr>
              <a:t>25-tensor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6C20B1-90F3-929E-FEBB-3774BDC8A279}"/>
              </a:ext>
            </a:extLst>
          </p:cNvPr>
          <p:cNvSpPr/>
          <p:nvPr/>
        </p:nvSpPr>
        <p:spPr>
          <a:xfrm>
            <a:off x="2225957" y="2978995"/>
            <a:ext cx="3960044" cy="900010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solidFill>
                <a:schemeClr val="accent6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05B617-74C6-8625-ACAE-E6516F58B907}"/>
              </a:ext>
            </a:extLst>
          </p:cNvPr>
          <p:cNvSpPr/>
          <p:nvPr/>
        </p:nvSpPr>
        <p:spPr>
          <a:xfrm>
            <a:off x="9516038" y="2168986"/>
            <a:ext cx="2340026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4-tensor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DCE65E4-FD97-A8F7-6E18-D0A916C69947}"/>
                  </a:ext>
                </a:extLst>
              </p:cNvPr>
              <p:cNvSpPr/>
              <p:nvPr/>
            </p:nvSpPr>
            <p:spPr>
              <a:xfrm>
                <a:off x="7176011" y="2168986"/>
                <a:ext cx="1890021" cy="540006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sz="36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DCE65E4-FD97-A8F7-6E18-D0A916C699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11" y="2168986"/>
                <a:ext cx="1890021" cy="5400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7847D1EB-21BC-0D43-334D-BCEE1D510DAD}"/>
              </a:ext>
            </a:extLst>
          </p:cNvPr>
          <p:cNvSpPr/>
          <p:nvPr/>
        </p:nvSpPr>
        <p:spPr>
          <a:xfrm>
            <a:off x="9516038" y="2888994"/>
            <a:ext cx="2340026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8-tensor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EA0BC7-3DEA-6DED-BEE2-DE068B2AEFF0}"/>
              </a:ext>
            </a:extLst>
          </p:cNvPr>
          <p:cNvSpPr/>
          <p:nvPr/>
        </p:nvSpPr>
        <p:spPr>
          <a:xfrm>
            <a:off x="3395970" y="3400983"/>
            <a:ext cx="1890021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bg1"/>
                </a:solidFill>
              </a:rPr>
              <a:t>FastPerm</a:t>
            </a:r>
            <a:endParaRPr lang="en-GB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707A0C-C933-A764-56C5-F5F11E4FF57B}"/>
                  </a:ext>
                </a:extLst>
              </p:cNvPr>
              <p:cNvSpPr txBox="1"/>
              <p:nvPr/>
            </p:nvSpPr>
            <p:spPr>
              <a:xfrm>
                <a:off x="695940" y="2888994"/>
                <a:ext cx="70200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4800" dirty="0">
                    <a:solidFill>
                      <a:schemeClr val="tx1"/>
                    </a:solidFill>
                  </a:rPr>
                  <a:t> </a:t>
                </a:r>
                <a:r>
                  <a:rPr lang="en-GB" sz="4800" dirty="0">
                    <a:solidFill>
                      <a:schemeClr val="accent6"/>
                    </a:solidFill>
                  </a:rPr>
                  <a:t>permanent</a:t>
                </a:r>
                <a:r>
                  <a:rPr lang="en-GB" sz="4800" dirty="0">
                    <a:solidFill>
                      <a:schemeClr val="tx1"/>
                    </a:solidFill>
                  </a:rPr>
                  <a:t> in time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1.7412</m:t>
                            </m:r>
                          </m:e>
                          <m:sup>
                            <m:r>
                              <a:rPr lang="en-GB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GB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707A0C-C933-A764-56C5-F5F11E4FF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40" y="2888994"/>
                <a:ext cx="7020078" cy="1569660"/>
              </a:xfrm>
              <a:prstGeom prst="rect">
                <a:avLst/>
              </a:prstGeom>
              <a:blipFill>
                <a:blip r:embed="rId13"/>
                <a:stretch>
                  <a:fillRect t="-8949" r="-2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The Art of Computer Programming – Wikipedia">
            <a:extLst>
              <a:ext uri="{FF2B5EF4-FFF2-40B4-BE49-F238E27FC236}">
                <a16:creationId xmlns:a16="http://schemas.microsoft.com/office/drawing/2014/main" id="{76209FDB-DE3A-4393-D9F3-875261768F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75952" y="773970"/>
            <a:ext cx="5310059" cy="5310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17B3271-1C75-FA67-F071-D04D4FCB2F38}"/>
                  </a:ext>
                </a:extLst>
              </p:cNvPr>
              <p:cNvSpPr txBox="1"/>
              <p:nvPr/>
            </p:nvSpPr>
            <p:spPr>
              <a:xfrm>
                <a:off x="695940" y="2182505"/>
                <a:ext cx="10800120" cy="249299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</p:spPr>
            <p:txBody>
              <a:bodyPr wrap="square" lIns="288000" rIns="288000" rtlCol="0">
                <a:spAutoFit/>
              </a:bodyPr>
              <a:lstStyle/>
              <a:p>
                <a:r>
                  <a:rPr lang="en-GB" sz="4800" u="sng" dirty="0">
                    <a:solidFill>
                      <a:schemeClr val="tx1"/>
                    </a:solidFill>
                  </a:rPr>
                  <a:t>Vol. 2, 4.6.4, “Exercise” 11</a:t>
                </a:r>
              </a:p>
              <a:p>
                <a:r>
                  <a:rPr lang="en-GB" sz="3600" dirty="0"/>
                  <a:t>	Is there any way to evaluate the </a:t>
                </a:r>
                <a:r>
                  <a:rPr lang="en-GB" sz="3600" dirty="0">
                    <a:solidFill>
                      <a:schemeClr val="accent6"/>
                    </a:solidFill>
                  </a:rPr>
                  <a:t>permanent</a:t>
                </a:r>
                <a:r>
                  <a:rPr lang="en-GB" sz="3600" dirty="0"/>
                  <a:t> of a general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 matrix using fewer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 arithmetic operations?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17B3271-1C75-FA67-F071-D04D4FCB2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40" y="2182505"/>
                <a:ext cx="10800120" cy="2492990"/>
              </a:xfrm>
              <a:prstGeom prst="rect">
                <a:avLst/>
              </a:prstGeom>
              <a:blipFill>
                <a:blip r:embed="rId15"/>
                <a:stretch>
                  <a:fillRect l="-505" t="-4545" b="-6938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216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FD21B-8801-3422-9B42-756DF2A1D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68D304-3B6F-0B70-A1C5-5B4CD5A6B99B}"/>
              </a:ext>
            </a:extLst>
          </p:cNvPr>
          <p:cNvSpPr/>
          <p:nvPr/>
        </p:nvSpPr>
        <p:spPr>
          <a:xfrm>
            <a:off x="1055943" y="2978994"/>
            <a:ext cx="1800021" cy="900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rank</a:t>
            </a:r>
            <a:endParaRPr lang="en-GB" sz="5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36EC060-CD17-9628-C048-4819D005CBF0}"/>
                  </a:ext>
                </a:extLst>
              </p:cNvPr>
              <p:cNvSpPr/>
              <p:nvPr/>
            </p:nvSpPr>
            <p:spPr>
              <a:xfrm>
                <a:off x="8616028" y="2978996"/>
                <a:ext cx="1890021" cy="9000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36EC060-CD17-9628-C048-4819D005CB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028" y="2978996"/>
                <a:ext cx="1890021" cy="9000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6EE19B6-931D-9F70-7571-95116E61D7B7}"/>
              </a:ext>
            </a:extLst>
          </p:cNvPr>
          <p:cNvSpPr/>
          <p:nvPr/>
        </p:nvSpPr>
        <p:spPr>
          <a:xfrm>
            <a:off x="4025976" y="1358976"/>
            <a:ext cx="1259992" cy="125999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4</a:t>
            </a:r>
            <a:endParaRPr lang="en-GB" sz="72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2FEFE6-CD6E-7976-0E4B-B5E340933709}"/>
              </a:ext>
            </a:extLst>
          </p:cNvPr>
          <p:cNvSpPr/>
          <p:nvPr/>
        </p:nvSpPr>
        <p:spPr>
          <a:xfrm>
            <a:off x="5465992" y="1358976"/>
            <a:ext cx="1259992" cy="125999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1</a:t>
            </a:r>
            <a:endParaRPr lang="en-GB" sz="72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084437-0CCE-F9C6-01FD-7203F85AB110}"/>
              </a:ext>
            </a:extLst>
          </p:cNvPr>
          <p:cNvSpPr/>
          <p:nvPr/>
        </p:nvSpPr>
        <p:spPr>
          <a:xfrm>
            <a:off x="6906008" y="1358976"/>
            <a:ext cx="1259992" cy="125999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3</a:t>
            </a:r>
            <a:endParaRPr lang="en-GB" sz="72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3A56DC-CB97-9FF0-9FFA-82862C54EE8F}"/>
              </a:ext>
            </a:extLst>
          </p:cNvPr>
          <p:cNvSpPr/>
          <p:nvPr/>
        </p:nvSpPr>
        <p:spPr>
          <a:xfrm>
            <a:off x="4025976" y="2798992"/>
            <a:ext cx="1259992" cy="125999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0</a:t>
            </a:r>
            <a:endParaRPr lang="en-GB" sz="72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ED9267-1D39-F9A1-7E2B-695CCACD3811}"/>
              </a:ext>
            </a:extLst>
          </p:cNvPr>
          <p:cNvSpPr/>
          <p:nvPr/>
        </p:nvSpPr>
        <p:spPr>
          <a:xfrm>
            <a:off x="5465992" y="2798992"/>
            <a:ext cx="1259992" cy="125999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0</a:t>
            </a:r>
            <a:endParaRPr lang="en-GB" sz="72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FD1936-B4ED-F5F7-F407-9B3FDBA1F0F6}"/>
              </a:ext>
            </a:extLst>
          </p:cNvPr>
          <p:cNvSpPr/>
          <p:nvPr/>
        </p:nvSpPr>
        <p:spPr>
          <a:xfrm>
            <a:off x="6906008" y="2798992"/>
            <a:ext cx="1259992" cy="125999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0</a:t>
            </a:r>
            <a:endParaRPr lang="en-GB" sz="72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25EC04-FEF8-832E-031B-62F2050630B5}"/>
              </a:ext>
            </a:extLst>
          </p:cNvPr>
          <p:cNvSpPr/>
          <p:nvPr/>
        </p:nvSpPr>
        <p:spPr>
          <a:xfrm>
            <a:off x="4025976" y="4239008"/>
            <a:ext cx="1259992" cy="125999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8</a:t>
            </a:r>
            <a:endParaRPr lang="en-GB" sz="72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612549-0988-6723-7ADA-81B57FBDF4C2}"/>
              </a:ext>
            </a:extLst>
          </p:cNvPr>
          <p:cNvSpPr/>
          <p:nvPr/>
        </p:nvSpPr>
        <p:spPr>
          <a:xfrm>
            <a:off x="5465992" y="4239008"/>
            <a:ext cx="1259992" cy="125999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2</a:t>
            </a:r>
            <a:endParaRPr lang="en-GB" sz="72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08120BE-8C5A-235D-B1FB-7B883060B152}"/>
              </a:ext>
            </a:extLst>
          </p:cNvPr>
          <p:cNvSpPr/>
          <p:nvPr/>
        </p:nvSpPr>
        <p:spPr>
          <a:xfrm>
            <a:off x="6906008" y="4239008"/>
            <a:ext cx="1259992" cy="125999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6</a:t>
            </a:r>
            <a:endParaRPr lang="en-GB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94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FC4CF-6A03-F6C7-16D6-8970BEB28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eberg PNGs for Free Download">
            <a:extLst>
              <a:ext uri="{FF2B5EF4-FFF2-40B4-BE49-F238E27FC236}">
                <a16:creationId xmlns:a16="http://schemas.microsoft.com/office/drawing/2014/main" id="{FEBC612F-B1C5-25EE-6FED-E7B1E93BA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000" y="-441043"/>
            <a:ext cx="7740086" cy="7740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DE757D0-BA0D-0CDF-C2CB-674DFF495356}"/>
                  </a:ext>
                </a:extLst>
              </p:cNvPr>
              <p:cNvSpPr txBox="1"/>
              <p:nvPr/>
            </p:nvSpPr>
            <p:spPr>
              <a:xfrm>
                <a:off x="1235946" y="728970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DE757D0-BA0D-0CDF-C2CB-674DFF495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946" y="728970"/>
                <a:ext cx="1080012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0B37B5-C8CE-0703-BED8-7F43391CBDF4}"/>
                  </a:ext>
                </a:extLst>
              </p:cNvPr>
              <p:cNvSpPr txBox="1"/>
              <p:nvPr/>
            </p:nvSpPr>
            <p:spPr>
              <a:xfrm>
                <a:off x="1955954" y="728970"/>
                <a:ext cx="126001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0B37B5-C8CE-0703-BED8-7F43391CB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954" y="728970"/>
                <a:ext cx="1260014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9B8F991-C07E-7489-2584-3F24267EBC64}"/>
                  </a:ext>
                </a:extLst>
              </p:cNvPr>
              <p:cNvSpPr txBox="1"/>
              <p:nvPr/>
            </p:nvSpPr>
            <p:spPr>
              <a:xfrm>
                <a:off x="6096000" y="728970"/>
                <a:ext cx="153001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9B8F991-C07E-7489-2584-3F24267EB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28970"/>
                <a:ext cx="1530017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8E2760E-DF55-0D8F-E3A3-DDD086A17318}"/>
                  </a:ext>
                </a:extLst>
              </p:cNvPr>
              <p:cNvSpPr txBox="1"/>
              <p:nvPr/>
            </p:nvSpPr>
            <p:spPr>
              <a:xfrm>
                <a:off x="3035966" y="728970"/>
                <a:ext cx="117001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</m:oMath>
                  </m:oMathPara>
                </a14:m>
                <a:endParaRPr lang="en-GB" sz="6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8E2760E-DF55-0D8F-E3A3-DDD086A17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966" y="728970"/>
                <a:ext cx="1170013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51F094-5DE4-B1EA-C410-8B1463542CD1}"/>
                  </a:ext>
                </a:extLst>
              </p:cNvPr>
              <p:cNvSpPr txBox="1"/>
              <p:nvPr/>
            </p:nvSpPr>
            <p:spPr>
              <a:xfrm>
                <a:off x="4295980" y="728970"/>
                <a:ext cx="189002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51F094-5DE4-B1EA-C410-8B1463542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980" y="728970"/>
                <a:ext cx="1890021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86E876F-60DC-5C0A-2FE6-903131D4A404}"/>
                  </a:ext>
                </a:extLst>
              </p:cNvPr>
              <p:cNvSpPr txBox="1"/>
              <p:nvPr/>
            </p:nvSpPr>
            <p:spPr>
              <a:xfrm>
                <a:off x="3845975" y="728970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86E876F-60DC-5C0A-2FE6-903131D4A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975" y="728970"/>
                <a:ext cx="1080012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A94914C-4256-A740-DFC3-372C2BBAFDDA}"/>
                  </a:ext>
                </a:extLst>
              </p:cNvPr>
              <p:cNvSpPr txBox="1"/>
              <p:nvPr/>
            </p:nvSpPr>
            <p:spPr>
              <a:xfrm>
                <a:off x="5555994" y="728970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A94914C-4256-A740-DFC3-372C2BBAF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994" y="728970"/>
                <a:ext cx="1080012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188D7C-993E-6B53-703B-C6614E570BA3}"/>
                  </a:ext>
                </a:extLst>
              </p:cNvPr>
              <p:cNvSpPr txBox="1"/>
              <p:nvPr/>
            </p:nvSpPr>
            <p:spPr>
              <a:xfrm>
                <a:off x="245935" y="188964"/>
                <a:ext cx="250799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188D7C-993E-6B53-703B-C6614E570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35" y="188964"/>
                <a:ext cx="2507994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7D668F86-9ACA-FF22-65CE-691D0C56A495}"/>
              </a:ext>
            </a:extLst>
          </p:cNvPr>
          <p:cNvSpPr/>
          <p:nvPr/>
        </p:nvSpPr>
        <p:spPr>
          <a:xfrm>
            <a:off x="9516038" y="1448978"/>
            <a:ext cx="2340026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3-tensor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245B83-8FB8-C785-3338-DD2820C6D540}"/>
                  </a:ext>
                </a:extLst>
              </p:cNvPr>
              <p:cNvSpPr/>
              <p:nvPr/>
            </p:nvSpPr>
            <p:spPr>
              <a:xfrm>
                <a:off x="2225957" y="1808982"/>
                <a:ext cx="3960044" cy="900010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6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6000" dirty="0">
                    <a:solidFill>
                      <a:schemeClr val="accent1"/>
                    </a:solidFill>
                  </a:rPr>
                  <a:t>-tensor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245B83-8FB8-C785-3338-DD2820C6D5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957" y="1808982"/>
                <a:ext cx="3960044" cy="900010"/>
              </a:xfrm>
              <a:prstGeom prst="rect">
                <a:avLst/>
              </a:prstGeom>
              <a:blipFill>
                <a:blip r:embed="rId11"/>
                <a:stretch>
                  <a:fillRect t="-25850" b="-53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DD9E3963-0A83-81F8-8605-48441044C9F0}"/>
              </a:ext>
            </a:extLst>
          </p:cNvPr>
          <p:cNvSpPr/>
          <p:nvPr/>
        </p:nvSpPr>
        <p:spPr>
          <a:xfrm>
            <a:off x="9516038" y="2168986"/>
            <a:ext cx="2340026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4-tensor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2C0F195-98FE-9E5B-1911-931398BD3528}"/>
                  </a:ext>
                </a:extLst>
              </p:cNvPr>
              <p:cNvSpPr/>
              <p:nvPr/>
            </p:nvSpPr>
            <p:spPr>
              <a:xfrm>
                <a:off x="7176011" y="2168986"/>
                <a:ext cx="1890021" cy="540006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sz="36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2C0F195-98FE-9E5B-1911-931398BD3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11" y="2168986"/>
                <a:ext cx="1890021" cy="5400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B6AA6DC-8480-D5C6-6A4F-BAD9E6775806}"/>
              </a:ext>
            </a:extLst>
          </p:cNvPr>
          <p:cNvSpPr/>
          <p:nvPr/>
        </p:nvSpPr>
        <p:spPr>
          <a:xfrm>
            <a:off x="9516038" y="2888994"/>
            <a:ext cx="2340026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8-tensor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2BE4C21-CBF8-2DF3-52C7-3A1D190C43F7}"/>
                  </a:ext>
                </a:extLst>
              </p:cNvPr>
              <p:cNvSpPr/>
              <p:nvPr/>
            </p:nvSpPr>
            <p:spPr>
              <a:xfrm>
                <a:off x="7176012" y="2888994"/>
                <a:ext cx="1890021" cy="540006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3600" dirty="0">
                    <a:solidFill>
                      <a:schemeClr val="accent6"/>
                    </a:solidFill>
                  </a:rPr>
                  <a:t>HC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2BE4C21-CBF8-2DF3-52C7-3A1D190C4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12" y="2888994"/>
                <a:ext cx="1890021" cy="540006"/>
              </a:xfrm>
              <a:prstGeom prst="rect">
                <a:avLst/>
              </a:prstGeom>
              <a:blipFill>
                <a:blip r:embed="rId13"/>
                <a:stretch>
                  <a:fillRect t="-26966" b="-516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75496E-6998-05C2-743D-51BFAFD785AA}"/>
                  </a:ext>
                </a:extLst>
              </p:cNvPr>
              <p:cNvSpPr txBox="1"/>
              <p:nvPr/>
            </p:nvSpPr>
            <p:spPr>
              <a:xfrm>
                <a:off x="695940" y="2888994"/>
                <a:ext cx="70200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1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𝐕𝐏</m:t>
                      </m:r>
                      <m:r>
                        <a:rPr lang="en-GB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800" b="1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𝐕𝐍𝐏</m:t>
                      </m:r>
                    </m:oMath>
                  </m:oMathPara>
                </a14:m>
                <a:endParaRPr lang="en-GB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75496E-6998-05C2-743D-51BFAFD78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40" y="2888994"/>
                <a:ext cx="7020078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282C64E7-ABBD-3227-5A3B-B878C41C51B1}"/>
              </a:ext>
            </a:extLst>
          </p:cNvPr>
          <p:cNvSpPr/>
          <p:nvPr/>
        </p:nvSpPr>
        <p:spPr>
          <a:xfrm>
            <a:off x="7176012" y="3609002"/>
            <a:ext cx="1890021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accent6"/>
                </a:solidFill>
              </a:rPr>
              <a:t>FastPerm</a:t>
            </a:r>
            <a:endParaRPr lang="en-GB" sz="3200" dirty="0">
              <a:solidFill>
                <a:schemeClr val="accent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B0F827-22C4-B0ED-028B-72214222E7AE}"/>
              </a:ext>
            </a:extLst>
          </p:cNvPr>
          <p:cNvSpPr/>
          <p:nvPr/>
        </p:nvSpPr>
        <p:spPr>
          <a:xfrm>
            <a:off x="9516038" y="3609002"/>
            <a:ext cx="2340026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25-tensor</a:t>
            </a:r>
          </a:p>
        </p:txBody>
      </p:sp>
    </p:spTree>
    <p:extLst>
      <p:ext uri="{BB962C8B-B14F-4D97-AF65-F5344CB8AC3E}">
        <p14:creationId xmlns:p14="http://schemas.microsoft.com/office/powerpoint/2010/main" val="2321131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6A59F-A693-5AD5-1859-57239B794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eberg PNGs for Free Download">
            <a:extLst>
              <a:ext uri="{FF2B5EF4-FFF2-40B4-BE49-F238E27FC236}">
                <a16:creationId xmlns:a16="http://schemas.microsoft.com/office/drawing/2014/main" id="{E4AECE05-6F13-51C5-8E41-DA822B51A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000" y="-441043"/>
            <a:ext cx="7740086" cy="7740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F62D9BB-D536-38E5-09C6-D0FEA43B190F}"/>
                  </a:ext>
                </a:extLst>
              </p:cNvPr>
              <p:cNvSpPr txBox="1"/>
              <p:nvPr/>
            </p:nvSpPr>
            <p:spPr>
              <a:xfrm>
                <a:off x="1235946" y="728970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F62D9BB-D536-38E5-09C6-D0FEA43B1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946" y="728970"/>
                <a:ext cx="1080012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5249BC5-522C-210F-995E-97765CEFC183}"/>
                  </a:ext>
                </a:extLst>
              </p:cNvPr>
              <p:cNvSpPr txBox="1"/>
              <p:nvPr/>
            </p:nvSpPr>
            <p:spPr>
              <a:xfrm>
                <a:off x="1955954" y="728970"/>
                <a:ext cx="126001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5249BC5-522C-210F-995E-97765CEFC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954" y="728970"/>
                <a:ext cx="1260014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8ED567-632E-100B-09D9-4AD2669D60F3}"/>
                  </a:ext>
                </a:extLst>
              </p:cNvPr>
              <p:cNvSpPr txBox="1"/>
              <p:nvPr/>
            </p:nvSpPr>
            <p:spPr>
              <a:xfrm>
                <a:off x="6096000" y="728970"/>
                <a:ext cx="153001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8ED567-632E-100B-09D9-4AD2669D6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28970"/>
                <a:ext cx="1530017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D6E9CC-62F6-850B-99E1-2FCF1D176044}"/>
                  </a:ext>
                </a:extLst>
              </p:cNvPr>
              <p:cNvSpPr txBox="1"/>
              <p:nvPr/>
            </p:nvSpPr>
            <p:spPr>
              <a:xfrm>
                <a:off x="3035966" y="728970"/>
                <a:ext cx="117001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</m:oMath>
                  </m:oMathPara>
                </a14:m>
                <a:endParaRPr lang="en-GB" sz="6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D6E9CC-62F6-850B-99E1-2FCF1D176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966" y="728970"/>
                <a:ext cx="1170013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C47B6E2-5F25-764D-73AE-9CA28BFFEB87}"/>
                  </a:ext>
                </a:extLst>
              </p:cNvPr>
              <p:cNvSpPr txBox="1"/>
              <p:nvPr/>
            </p:nvSpPr>
            <p:spPr>
              <a:xfrm>
                <a:off x="4295980" y="728970"/>
                <a:ext cx="189002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C47B6E2-5F25-764D-73AE-9CA28BFFE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980" y="728970"/>
                <a:ext cx="1890021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4E73C27-A2C3-35F2-A4E1-3AE8A300A6A8}"/>
                  </a:ext>
                </a:extLst>
              </p:cNvPr>
              <p:cNvSpPr txBox="1"/>
              <p:nvPr/>
            </p:nvSpPr>
            <p:spPr>
              <a:xfrm>
                <a:off x="3845975" y="728970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4E73C27-A2C3-35F2-A4E1-3AE8A300A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975" y="728970"/>
                <a:ext cx="1080012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269FE0F-E540-CDBD-28E4-92D3C4ABAEC3}"/>
                  </a:ext>
                </a:extLst>
              </p:cNvPr>
              <p:cNvSpPr txBox="1"/>
              <p:nvPr/>
            </p:nvSpPr>
            <p:spPr>
              <a:xfrm>
                <a:off x="5555994" y="728970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269FE0F-E540-CDBD-28E4-92D3C4ABA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994" y="728970"/>
                <a:ext cx="1080012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7BF4BA-07A1-47A0-6004-F0A96B19188B}"/>
                  </a:ext>
                </a:extLst>
              </p:cNvPr>
              <p:cNvSpPr txBox="1"/>
              <p:nvPr/>
            </p:nvSpPr>
            <p:spPr>
              <a:xfrm>
                <a:off x="245935" y="188964"/>
                <a:ext cx="250799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7BF4BA-07A1-47A0-6004-F0A96B191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35" y="188964"/>
                <a:ext cx="2507994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C721336-6501-02C6-7047-3DB97A3B6FF9}"/>
              </a:ext>
            </a:extLst>
          </p:cNvPr>
          <p:cNvSpPr/>
          <p:nvPr/>
        </p:nvSpPr>
        <p:spPr>
          <a:xfrm>
            <a:off x="9516038" y="1448978"/>
            <a:ext cx="2340026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3-tensor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108875-034D-532F-3A8E-AB2208FF8AF8}"/>
              </a:ext>
            </a:extLst>
          </p:cNvPr>
          <p:cNvSpPr/>
          <p:nvPr/>
        </p:nvSpPr>
        <p:spPr>
          <a:xfrm>
            <a:off x="9516038" y="2168986"/>
            <a:ext cx="2340026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4-tensor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4CED602-CE27-7D9F-3CCA-772AE342AB8A}"/>
                  </a:ext>
                </a:extLst>
              </p:cNvPr>
              <p:cNvSpPr/>
              <p:nvPr/>
            </p:nvSpPr>
            <p:spPr>
              <a:xfrm>
                <a:off x="7176011" y="2168986"/>
                <a:ext cx="1890021" cy="540006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sz="36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4CED602-CE27-7D9F-3CCA-772AE342AB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11" y="2168986"/>
                <a:ext cx="1890021" cy="5400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BF8E71C4-7279-E150-5014-E4DCF41AF8C6}"/>
              </a:ext>
            </a:extLst>
          </p:cNvPr>
          <p:cNvSpPr/>
          <p:nvPr/>
        </p:nvSpPr>
        <p:spPr>
          <a:xfrm>
            <a:off x="9516038" y="2888994"/>
            <a:ext cx="2340026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8-tensor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FBA3533-B1C0-F122-03CA-CA03CBFEB93A}"/>
                  </a:ext>
                </a:extLst>
              </p:cNvPr>
              <p:cNvSpPr/>
              <p:nvPr/>
            </p:nvSpPr>
            <p:spPr>
              <a:xfrm>
                <a:off x="7176012" y="2888994"/>
                <a:ext cx="1890021" cy="540006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3600" dirty="0">
                    <a:solidFill>
                      <a:schemeClr val="accent6"/>
                    </a:solidFill>
                  </a:rPr>
                  <a:t>HC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FBA3533-B1C0-F122-03CA-CA03CBFEB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12" y="2888994"/>
                <a:ext cx="1890021" cy="540006"/>
              </a:xfrm>
              <a:prstGeom prst="rect">
                <a:avLst/>
              </a:prstGeom>
              <a:blipFill>
                <a:blip r:embed="rId12"/>
                <a:stretch>
                  <a:fillRect t="-26966" b="-516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650BE1A-7BA1-5F3E-7C58-8A3785C320B5}"/>
              </a:ext>
            </a:extLst>
          </p:cNvPr>
          <p:cNvSpPr/>
          <p:nvPr/>
        </p:nvSpPr>
        <p:spPr>
          <a:xfrm>
            <a:off x="9516038" y="3609002"/>
            <a:ext cx="2340026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25-tensor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7E3374-D818-4DFC-52B8-6C1308D9911B}"/>
              </a:ext>
            </a:extLst>
          </p:cNvPr>
          <p:cNvSpPr/>
          <p:nvPr/>
        </p:nvSpPr>
        <p:spPr>
          <a:xfrm>
            <a:off x="7176012" y="3609002"/>
            <a:ext cx="1890021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accent6"/>
                </a:solidFill>
              </a:rPr>
              <a:t>FastPerm</a:t>
            </a:r>
            <a:endParaRPr lang="en-GB" sz="32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2D78AB5-C4E7-7FC8-6C4B-2B3EFEF73795}"/>
                  </a:ext>
                </a:extLst>
              </p:cNvPr>
              <p:cNvSpPr/>
              <p:nvPr/>
            </p:nvSpPr>
            <p:spPr>
              <a:xfrm>
                <a:off x="9516038" y="4689014"/>
                <a:ext cx="2340026" cy="540006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3600" dirty="0">
                    <a:solidFill>
                      <a:schemeClr val="accent1"/>
                    </a:solidFill>
                  </a:rPr>
                  <a:t>-tensor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2D78AB5-C4E7-7FC8-6C4B-2B3EFEF737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038" y="4689014"/>
                <a:ext cx="2340026" cy="540006"/>
              </a:xfrm>
              <a:prstGeom prst="rect">
                <a:avLst/>
              </a:prstGeom>
              <a:blipFill>
                <a:blip r:embed="rId13"/>
                <a:stretch>
                  <a:fillRect t="-26966" b="-516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05108BA-07AC-EAF1-4F25-833B403983C6}"/>
                  </a:ext>
                </a:extLst>
              </p:cNvPr>
              <p:cNvSpPr/>
              <p:nvPr/>
            </p:nvSpPr>
            <p:spPr>
              <a:xfrm>
                <a:off x="6996009" y="4689014"/>
                <a:ext cx="2250025" cy="540006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𝐕𝐏</m:t>
                      </m:r>
                      <m:r>
                        <a:rPr lang="en-GB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𝐕𝐍𝐏</m:t>
                      </m:r>
                    </m:oMath>
                  </m:oMathPara>
                </a14:m>
                <a:endParaRPr lang="en-GB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05108BA-07AC-EAF1-4F25-833B403983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009" y="4689014"/>
                <a:ext cx="2250025" cy="5400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689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E85F1-82DB-F58E-D054-9FDF211F3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7F8D9D-C329-28EC-E100-65C4272D20C5}"/>
                  </a:ext>
                </a:extLst>
              </p:cNvPr>
              <p:cNvSpPr txBox="1"/>
              <p:nvPr/>
            </p:nvSpPr>
            <p:spPr>
              <a:xfrm>
                <a:off x="3048000" y="192555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8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7F8D9D-C329-28EC-E100-65C4272D2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925559"/>
                <a:ext cx="6096000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5F95791-BF91-8EAE-D2AD-614C8FEBE703}"/>
                  </a:ext>
                </a:extLst>
              </p:cNvPr>
              <p:cNvSpPr txBox="1"/>
              <p:nvPr/>
            </p:nvSpPr>
            <p:spPr>
              <a:xfrm>
                <a:off x="5285991" y="1925559"/>
                <a:ext cx="144001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5F95791-BF91-8EAE-D2AD-614C8FEBE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991" y="1925559"/>
                <a:ext cx="1440016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E4A3F6-1D27-AC53-3EF2-72A86071BC52}"/>
                  </a:ext>
                </a:extLst>
              </p:cNvPr>
              <p:cNvSpPr txBox="1"/>
              <p:nvPr/>
            </p:nvSpPr>
            <p:spPr>
              <a:xfrm>
                <a:off x="7446015" y="1925559"/>
                <a:ext cx="144001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4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E4A3F6-1D27-AC53-3EF2-72A86071B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015" y="1925559"/>
                <a:ext cx="1440016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DF0059-F0E0-C5ED-51FA-2501F6FA0CBC}"/>
                  </a:ext>
                </a:extLst>
              </p:cNvPr>
              <p:cNvSpPr txBox="1"/>
              <p:nvPr/>
            </p:nvSpPr>
            <p:spPr>
              <a:xfrm>
                <a:off x="7716018" y="728970"/>
                <a:ext cx="369004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600" dirty="0">
                    <a:solidFill>
                      <a:schemeClr val="tx1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-tensors!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E1EB89-62E2-1489-3652-FE41FFB8C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018" y="728970"/>
                <a:ext cx="3690041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c 3">
            <a:extLst>
              <a:ext uri="{FF2B5EF4-FFF2-40B4-BE49-F238E27FC236}">
                <a16:creationId xmlns:a16="http://schemas.microsoft.com/office/drawing/2014/main" id="{E9FA2B13-73B0-A95C-B188-B4E1BEEF00B7}"/>
              </a:ext>
            </a:extLst>
          </p:cNvPr>
          <p:cNvSpPr/>
          <p:nvPr/>
        </p:nvSpPr>
        <p:spPr>
          <a:xfrm flipH="1">
            <a:off x="4025975" y="1178975"/>
            <a:ext cx="7830088" cy="1800020"/>
          </a:xfrm>
          <a:prstGeom prst="arc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4F027EEE-5348-62A1-30CB-38B100AB54C0}"/>
              </a:ext>
            </a:extLst>
          </p:cNvPr>
          <p:cNvSpPr/>
          <p:nvPr/>
        </p:nvSpPr>
        <p:spPr>
          <a:xfrm flipH="1">
            <a:off x="6107271" y="1268976"/>
            <a:ext cx="4707656" cy="1800020"/>
          </a:xfrm>
          <a:prstGeom prst="arc">
            <a:avLst>
              <a:gd name="adj1" fmla="val 18525687"/>
              <a:gd name="adj2" fmla="val 21342290"/>
            </a:avLst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146DB46-AE29-EE4F-B739-023062C8C138}"/>
              </a:ext>
            </a:extLst>
          </p:cNvPr>
          <p:cNvSpPr/>
          <p:nvPr/>
        </p:nvSpPr>
        <p:spPr>
          <a:xfrm flipH="1">
            <a:off x="7716018" y="1178975"/>
            <a:ext cx="2610029" cy="1350015"/>
          </a:xfrm>
          <a:prstGeom prst="arc">
            <a:avLst>
              <a:gd name="adj1" fmla="val 20424430"/>
              <a:gd name="adj2" fmla="val 567785"/>
            </a:avLst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0207BC1-DEDC-2517-4514-60C3A2D3A8BB}"/>
              </a:ext>
            </a:extLst>
          </p:cNvPr>
          <p:cNvCxnSpPr>
            <a:cxnSpLocks/>
          </p:cNvCxnSpPr>
          <p:nvPr/>
        </p:nvCxnSpPr>
        <p:spPr>
          <a:xfrm flipH="1" flipV="1">
            <a:off x="5285991" y="4689014"/>
            <a:ext cx="450005" cy="7200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A0030D5-7DEB-DC29-4284-2B56C51F7C26}"/>
              </a:ext>
            </a:extLst>
          </p:cNvPr>
          <p:cNvSpPr txBox="1"/>
          <p:nvPr/>
        </p:nvSpPr>
        <p:spPr>
          <a:xfrm>
            <a:off x="5285991" y="5319021"/>
            <a:ext cx="3690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can be strict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F9FAD5-049F-3711-1C1C-40FF9EE1E7CA}"/>
                  </a:ext>
                </a:extLst>
              </p:cNvPr>
              <p:cNvSpPr txBox="1"/>
              <p:nvPr/>
            </p:nvSpPr>
            <p:spPr>
              <a:xfrm>
                <a:off x="2855964" y="360900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6E1ADA-79C1-2CD8-D3D4-01288B485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64" y="3609002"/>
                <a:ext cx="1080012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DA462D-807E-AADC-2729-806A1B6846BF}"/>
                  </a:ext>
                </a:extLst>
              </p:cNvPr>
              <p:cNvSpPr txBox="1"/>
              <p:nvPr/>
            </p:nvSpPr>
            <p:spPr>
              <a:xfrm>
                <a:off x="3575972" y="3609002"/>
                <a:ext cx="126001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4E02D0-ABEE-5608-9F98-CA3DDE81F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972" y="3609002"/>
                <a:ext cx="1260014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CF531F-3BE0-DB95-0DD7-C387FEF88414}"/>
                  </a:ext>
                </a:extLst>
              </p:cNvPr>
              <p:cNvSpPr txBox="1"/>
              <p:nvPr/>
            </p:nvSpPr>
            <p:spPr>
              <a:xfrm>
                <a:off x="7806019" y="3609002"/>
                <a:ext cx="153001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CF531F-3BE0-DB95-0DD7-C387FEF88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019" y="3609002"/>
                <a:ext cx="1530017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E8C162-7E4A-5605-D43C-683F1944323F}"/>
                  </a:ext>
                </a:extLst>
              </p:cNvPr>
              <p:cNvSpPr txBox="1"/>
              <p:nvPr/>
            </p:nvSpPr>
            <p:spPr>
              <a:xfrm>
                <a:off x="4655984" y="3609002"/>
                <a:ext cx="117001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00DE4B-2592-A6AD-829D-70849D0F7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984" y="3609002"/>
                <a:ext cx="1170013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9C01763-6734-9E69-543B-06FE914C964D}"/>
                  </a:ext>
                </a:extLst>
              </p:cNvPr>
              <p:cNvSpPr txBox="1"/>
              <p:nvPr/>
            </p:nvSpPr>
            <p:spPr>
              <a:xfrm>
                <a:off x="5915998" y="3609002"/>
                <a:ext cx="189002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6CC3A1-E87A-E71C-AC10-1F42531A1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998" y="3609002"/>
                <a:ext cx="1890021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E92900D-6776-9091-CDB9-654565BD9CF4}"/>
                  </a:ext>
                </a:extLst>
              </p:cNvPr>
              <p:cNvSpPr txBox="1"/>
              <p:nvPr/>
            </p:nvSpPr>
            <p:spPr>
              <a:xfrm>
                <a:off x="5465993" y="360900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8F15C1A-2894-2262-73AD-6DFE723E7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993" y="3609002"/>
                <a:ext cx="1080012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70A1A6D-A9F4-0B43-9950-A530307CC485}"/>
                  </a:ext>
                </a:extLst>
              </p:cNvPr>
              <p:cNvSpPr txBox="1"/>
              <p:nvPr/>
            </p:nvSpPr>
            <p:spPr>
              <a:xfrm>
                <a:off x="7176012" y="360900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F8135A-6C60-36B3-C060-1FA9CE5C6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12" y="3609002"/>
                <a:ext cx="1080012" cy="1015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93485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640F1-C297-53D4-D929-E36BDA42C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40072C3-F16D-2D3A-37C2-AD4D8726CD43}"/>
                  </a:ext>
                </a:extLst>
              </p:cNvPr>
              <p:cNvSpPr txBox="1"/>
              <p:nvPr/>
            </p:nvSpPr>
            <p:spPr>
              <a:xfrm>
                <a:off x="3048000" y="192555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8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40072C3-F16D-2D3A-37C2-AD4D8726C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925559"/>
                <a:ext cx="6096000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87AEBA0-024F-78BF-6945-FCF4C9E5854D}"/>
                  </a:ext>
                </a:extLst>
              </p:cNvPr>
              <p:cNvSpPr txBox="1"/>
              <p:nvPr/>
            </p:nvSpPr>
            <p:spPr>
              <a:xfrm>
                <a:off x="5285991" y="1925559"/>
                <a:ext cx="144001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87AEBA0-024F-78BF-6945-FCF4C9E58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991" y="1925559"/>
                <a:ext cx="1440016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43C05D4-2C1F-FAEF-770E-A06E6637A0E6}"/>
                  </a:ext>
                </a:extLst>
              </p:cNvPr>
              <p:cNvSpPr txBox="1"/>
              <p:nvPr/>
            </p:nvSpPr>
            <p:spPr>
              <a:xfrm>
                <a:off x="7446015" y="1925559"/>
                <a:ext cx="144001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43C05D4-2C1F-FAEF-770E-A06E6637A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015" y="1925559"/>
                <a:ext cx="1440016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F7AA9B-FC36-F395-A7B4-AD406C5012FB}"/>
                  </a:ext>
                </a:extLst>
              </p:cNvPr>
              <p:cNvSpPr txBox="1"/>
              <p:nvPr/>
            </p:nvSpPr>
            <p:spPr>
              <a:xfrm>
                <a:off x="7716018" y="728970"/>
                <a:ext cx="369004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600" dirty="0">
                    <a:solidFill>
                      <a:schemeClr val="tx1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-tensors!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E1EB89-62E2-1489-3652-FE41FFB8C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018" y="728970"/>
                <a:ext cx="3690041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c 3">
            <a:extLst>
              <a:ext uri="{FF2B5EF4-FFF2-40B4-BE49-F238E27FC236}">
                <a16:creationId xmlns:a16="http://schemas.microsoft.com/office/drawing/2014/main" id="{AC718DBF-5ED8-DDBA-3140-AAB72EA91058}"/>
              </a:ext>
            </a:extLst>
          </p:cNvPr>
          <p:cNvSpPr/>
          <p:nvPr/>
        </p:nvSpPr>
        <p:spPr>
          <a:xfrm flipH="1">
            <a:off x="4025975" y="1178975"/>
            <a:ext cx="7830088" cy="1800020"/>
          </a:xfrm>
          <a:prstGeom prst="arc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7DCE3841-9FEB-08E6-24F0-4A657E9074DF}"/>
              </a:ext>
            </a:extLst>
          </p:cNvPr>
          <p:cNvSpPr/>
          <p:nvPr/>
        </p:nvSpPr>
        <p:spPr>
          <a:xfrm flipH="1">
            <a:off x="6107271" y="1268976"/>
            <a:ext cx="4707656" cy="1800020"/>
          </a:xfrm>
          <a:prstGeom prst="arc">
            <a:avLst>
              <a:gd name="adj1" fmla="val 18525687"/>
              <a:gd name="adj2" fmla="val 21342290"/>
            </a:avLst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38623707-64BF-EEC1-4F30-D6F9981F2F1A}"/>
              </a:ext>
            </a:extLst>
          </p:cNvPr>
          <p:cNvSpPr/>
          <p:nvPr/>
        </p:nvSpPr>
        <p:spPr>
          <a:xfrm flipH="1">
            <a:off x="7716018" y="1178975"/>
            <a:ext cx="2610029" cy="1350015"/>
          </a:xfrm>
          <a:prstGeom prst="arc">
            <a:avLst>
              <a:gd name="adj1" fmla="val 20424430"/>
              <a:gd name="adj2" fmla="val 567785"/>
            </a:avLst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8A5D06-76BD-A1D2-CA8A-28263D279F63}"/>
              </a:ext>
            </a:extLst>
          </p:cNvPr>
          <p:cNvCxnSpPr>
            <a:cxnSpLocks/>
          </p:cNvCxnSpPr>
          <p:nvPr/>
        </p:nvCxnSpPr>
        <p:spPr>
          <a:xfrm flipH="1" flipV="1">
            <a:off x="5285991" y="4689014"/>
            <a:ext cx="450005" cy="7200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AE05449-07A8-12B7-A656-9448D326190C}"/>
              </a:ext>
            </a:extLst>
          </p:cNvPr>
          <p:cNvSpPr txBox="1"/>
          <p:nvPr/>
        </p:nvSpPr>
        <p:spPr>
          <a:xfrm>
            <a:off x="5285991" y="5319021"/>
            <a:ext cx="3690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can be strict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188C35-C602-3F48-9BB2-CCC06B5D4B94}"/>
                  </a:ext>
                </a:extLst>
              </p:cNvPr>
              <p:cNvSpPr txBox="1"/>
              <p:nvPr/>
            </p:nvSpPr>
            <p:spPr>
              <a:xfrm>
                <a:off x="2855964" y="360900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6E1ADA-79C1-2CD8-D3D4-01288B485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64" y="3609002"/>
                <a:ext cx="1080012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3EC772-C188-BA21-0B79-BAEF657C6946}"/>
                  </a:ext>
                </a:extLst>
              </p:cNvPr>
              <p:cNvSpPr txBox="1"/>
              <p:nvPr/>
            </p:nvSpPr>
            <p:spPr>
              <a:xfrm>
                <a:off x="3575972" y="3609002"/>
                <a:ext cx="126001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4E02D0-ABEE-5608-9F98-CA3DDE81F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972" y="3609002"/>
                <a:ext cx="1260014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DF0C197-996B-2E11-56EB-8BC31CCA2EBF}"/>
                  </a:ext>
                </a:extLst>
              </p:cNvPr>
              <p:cNvSpPr txBox="1"/>
              <p:nvPr/>
            </p:nvSpPr>
            <p:spPr>
              <a:xfrm>
                <a:off x="7806019" y="3609002"/>
                <a:ext cx="153001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DF0C197-996B-2E11-56EB-8BC31CCA2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019" y="3609002"/>
                <a:ext cx="1530017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8D208C2-9FE4-AFAD-6ABF-38AE435EE6B3}"/>
                  </a:ext>
                </a:extLst>
              </p:cNvPr>
              <p:cNvSpPr txBox="1"/>
              <p:nvPr/>
            </p:nvSpPr>
            <p:spPr>
              <a:xfrm>
                <a:off x="4655984" y="3609002"/>
                <a:ext cx="117001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00DE4B-2592-A6AD-829D-70849D0F7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984" y="3609002"/>
                <a:ext cx="1170013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8E1DC97-DAAA-6E06-B0FE-7E5723A57DE8}"/>
                  </a:ext>
                </a:extLst>
              </p:cNvPr>
              <p:cNvSpPr txBox="1"/>
              <p:nvPr/>
            </p:nvSpPr>
            <p:spPr>
              <a:xfrm>
                <a:off x="5915998" y="3609002"/>
                <a:ext cx="189002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6CC3A1-E87A-E71C-AC10-1F42531A1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998" y="3609002"/>
                <a:ext cx="1890021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9EAD47C-F44F-8586-843D-27C15B1D9F9B}"/>
                  </a:ext>
                </a:extLst>
              </p:cNvPr>
              <p:cNvSpPr txBox="1"/>
              <p:nvPr/>
            </p:nvSpPr>
            <p:spPr>
              <a:xfrm>
                <a:off x="5465993" y="360900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8F15C1A-2894-2262-73AD-6DFE723E7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993" y="3609002"/>
                <a:ext cx="1080012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BA5AFDA-7F26-C808-BC73-F1C69ABDFD4D}"/>
                  </a:ext>
                </a:extLst>
              </p:cNvPr>
              <p:cNvSpPr txBox="1"/>
              <p:nvPr/>
            </p:nvSpPr>
            <p:spPr>
              <a:xfrm>
                <a:off x="7176012" y="360900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F8135A-6C60-36B3-C060-1FA9CE5C6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12" y="3609002"/>
                <a:ext cx="1080012" cy="1015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651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48AA6-FA1C-221B-3864-C8E383B65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967A8AB-97BA-E19E-8FF1-88991838955C}"/>
                  </a:ext>
                </a:extLst>
              </p:cNvPr>
              <p:cNvSpPr txBox="1"/>
              <p:nvPr/>
            </p:nvSpPr>
            <p:spPr>
              <a:xfrm>
                <a:off x="3048000" y="192555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8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967A8AB-97BA-E19E-8FF1-889918389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925559"/>
                <a:ext cx="6096000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BF081D7-C5E4-90CE-850A-B1868BA76B13}"/>
                  </a:ext>
                </a:extLst>
              </p:cNvPr>
              <p:cNvSpPr txBox="1"/>
              <p:nvPr/>
            </p:nvSpPr>
            <p:spPr>
              <a:xfrm>
                <a:off x="5285991" y="1925559"/>
                <a:ext cx="144001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BF081D7-C5E4-90CE-850A-B1868BA76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991" y="1925559"/>
                <a:ext cx="1440016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8739515-C862-487F-AB74-A1F12F47EF37}"/>
                  </a:ext>
                </a:extLst>
              </p:cNvPr>
              <p:cNvSpPr txBox="1"/>
              <p:nvPr/>
            </p:nvSpPr>
            <p:spPr>
              <a:xfrm>
                <a:off x="7446015" y="1925559"/>
                <a:ext cx="144001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8739515-C862-487F-AB74-A1F12F47E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015" y="1925559"/>
                <a:ext cx="1440016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5172BE-FF35-7773-C1B1-8EF94603A9B3}"/>
                  </a:ext>
                </a:extLst>
              </p:cNvPr>
              <p:cNvSpPr txBox="1"/>
              <p:nvPr/>
            </p:nvSpPr>
            <p:spPr>
              <a:xfrm>
                <a:off x="7716018" y="728970"/>
                <a:ext cx="369004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600" dirty="0">
                    <a:solidFill>
                      <a:schemeClr val="tx1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-tensors!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E1EB89-62E2-1489-3652-FE41FFB8C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018" y="728970"/>
                <a:ext cx="3690041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c 3">
            <a:extLst>
              <a:ext uri="{FF2B5EF4-FFF2-40B4-BE49-F238E27FC236}">
                <a16:creationId xmlns:a16="http://schemas.microsoft.com/office/drawing/2014/main" id="{AC5905AB-40D6-46C5-F638-40AFCA54BF27}"/>
              </a:ext>
            </a:extLst>
          </p:cNvPr>
          <p:cNvSpPr/>
          <p:nvPr/>
        </p:nvSpPr>
        <p:spPr>
          <a:xfrm flipH="1">
            <a:off x="4025975" y="1178975"/>
            <a:ext cx="7830088" cy="1800020"/>
          </a:xfrm>
          <a:prstGeom prst="arc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9FB42AA3-5479-2FF6-3C14-1A30353A2F79}"/>
              </a:ext>
            </a:extLst>
          </p:cNvPr>
          <p:cNvSpPr/>
          <p:nvPr/>
        </p:nvSpPr>
        <p:spPr>
          <a:xfrm flipH="1">
            <a:off x="6107271" y="1268976"/>
            <a:ext cx="4707656" cy="1800020"/>
          </a:xfrm>
          <a:prstGeom prst="arc">
            <a:avLst>
              <a:gd name="adj1" fmla="val 18525687"/>
              <a:gd name="adj2" fmla="val 21342290"/>
            </a:avLst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E7D81C8A-E78C-A82F-2681-E94BBB61FA01}"/>
              </a:ext>
            </a:extLst>
          </p:cNvPr>
          <p:cNvSpPr/>
          <p:nvPr/>
        </p:nvSpPr>
        <p:spPr>
          <a:xfrm flipH="1">
            <a:off x="7716018" y="1178975"/>
            <a:ext cx="2610029" cy="1350015"/>
          </a:xfrm>
          <a:prstGeom prst="arc">
            <a:avLst>
              <a:gd name="adj1" fmla="val 20424430"/>
              <a:gd name="adj2" fmla="val 567785"/>
            </a:avLst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6BC40A-3096-CC43-31D1-2ECBC2242D7A}"/>
              </a:ext>
            </a:extLst>
          </p:cNvPr>
          <p:cNvCxnSpPr>
            <a:cxnSpLocks/>
          </p:cNvCxnSpPr>
          <p:nvPr/>
        </p:nvCxnSpPr>
        <p:spPr>
          <a:xfrm flipH="1" flipV="1">
            <a:off x="5285991" y="4689014"/>
            <a:ext cx="450005" cy="7200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6BB2D3E-D430-7F5F-D520-BF20FDCB932F}"/>
              </a:ext>
            </a:extLst>
          </p:cNvPr>
          <p:cNvSpPr txBox="1"/>
          <p:nvPr/>
        </p:nvSpPr>
        <p:spPr>
          <a:xfrm>
            <a:off x="5285991" y="5319021"/>
            <a:ext cx="3690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can be strict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7B5AC1-82D0-D92D-9100-DEE3C1DB1847}"/>
                  </a:ext>
                </a:extLst>
              </p:cNvPr>
              <p:cNvSpPr txBox="1"/>
              <p:nvPr/>
            </p:nvSpPr>
            <p:spPr>
              <a:xfrm>
                <a:off x="2855964" y="360900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6E1ADA-79C1-2CD8-D3D4-01288B485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64" y="3609002"/>
                <a:ext cx="1080012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0FBD287-DA80-C9A0-3F6A-366128B8FC39}"/>
                  </a:ext>
                </a:extLst>
              </p:cNvPr>
              <p:cNvSpPr txBox="1"/>
              <p:nvPr/>
            </p:nvSpPr>
            <p:spPr>
              <a:xfrm>
                <a:off x="3575972" y="3609002"/>
                <a:ext cx="126001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4E02D0-ABEE-5608-9F98-CA3DDE81F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972" y="3609002"/>
                <a:ext cx="1260014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04206B2-2A6B-A94F-A4E5-3CBBEB7E7C7A}"/>
                  </a:ext>
                </a:extLst>
              </p:cNvPr>
              <p:cNvSpPr txBox="1"/>
              <p:nvPr/>
            </p:nvSpPr>
            <p:spPr>
              <a:xfrm>
                <a:off x="7806019" y="3609002"/>
                <a:ext cx="153001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04206B2-2A6B-A94F-A4E5-3CBBEB7E7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019" y="3609002"/>
                <a:ext cx="1530017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E0C98C8-5825-FFBB-1AE8-6F723729AECB}"/>
                  </a:ext>
                </a:extLst>
              </p:cNvPr>
              <p:cNvSpPr txBox="1"/>
              <p:nvPr/>
            </p:nvSpPr>
            <p:spPr>
              <a:xfrm>
                <a:off x="4655984" y="3609002"/>
                <a:ext cx="117001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00DE4B-2592-A6AD-829D-70849D0F7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984" y="3609002"/>
                <a:ext cx="1170013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B26D83-0D88-F77E-2ACB-2C957787EB40}"/>
                  </a:ext>
                </a:extLst>
              </p:cNvPr>
              <p:cNvSpPr txBox="1"/>
              <p:nvPr/>
            </p:nvSpPr>
            <p:spPr>
              <a:xfrm>
                <a:off x="5915998" y="3609002"/>
                <a:ext cx="189002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6CC3A1-E87A-E71C-AC10-1F42531A1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998" y="3609002"/>
                <a:ext cx="1890021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AA269DD-7F4D-1AED-5BA0-E9C145A1455E}"/>
                  </a:ext>
                </a:extLst>
              </p:cNvPr>
              <p:cNvSpPr txBox="1"/>
              <p:nvPr/>
            </p:nvSpPr>
            <p:spPr>
              <a:xfrm>
                <a:off x="5465993" y="360900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8F15C1A-2894-2262-73AD-6DFE723E7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993" y="3609002"/>
                <a:ext cx="1080012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A0BB35-F439-9C86-1080-609590061596}"/>
                  </a:ext>
                </a:extLst>
              </p:cNvPr>
              <p:cNvSpPr txBox="1"/>
              <p:nvPr/>
            </p:nvSpPr>
            <p:spPr>
              <a:xfrm>
                <a:off x="7176012" y="360900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F8135A-6C60-36B3-C060-1FA9CE5C6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12" y="3609002"/>
                <a:ext cx="1080012" cy="1015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A6F60B-8BE4-C4A4-60A3-29639B126E64}"/>
                  </a:ext>
                </a:extLst>
              </p:cNvPr>
              <p:cNvSpPr txBox="1"/>
              <p:nvPr/>
            </p:nvSpPr>
            <p:spPr>
              <a:xfrm>
                <a:off x="8346025" y="1925559"/>
                <a:ext cx="1697484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8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A6F60B-8BE4-C4A4-60A3-29639B126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025" y="1925559"/>
                <a:ext cx="1697484" cy="132343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A03A74-1B3E-A910-68BB-6CBC2793F919}"/>
                  </a:ext>
                </a:extLst>
              </p:cNvPr>
              <p:cNvSpPr txBox="1"/>
              <p:nvPr/>
            </p:nvSpPr>
            <p:spPr>
              <a:xfrm>
                <a:off x="9516038" y="1925559"/>
                <a:ext cx="144001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A03A74-1B3E-A910-68BB-6CBC2793F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038" y="1925559"/>
                <a:ext cx="1440016" cy="132343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3BE30A-296C-75ED-0E56-8F61EF88A6C4}"/>
                  </a:ext>
                </a:extLst>
              </p:cNvPr>
              <p:cNvSpPr txBox="1"/>
              <p:nvPr/>
            </p:nvSpPr>
            <p:spPr>
              <a:xfrm>
                <a:off x="8886031" y="360900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3BE30A-296C-75ED-0E56-8F61EF88A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031" y="3609002"/>
                <a:ext cx="1080012" cy="101566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63F226D-1893-3A7F-2D70-4F50E590444E}"/>
                  </a:ext>
                </a:extLst>
              </p:cNvPr>
              <p:cNvSpPr txBox="1"/>
              <p:nvPr/>
            </p:nvSpPr>
            <p:spPr>
              <a:xfrm>
                <a:off x="9516038" y="3609002"/>
                <a:ext cx="153001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63F226D-1893-3A7F-2D70-4F50E5904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038" y="3609002"/>
                <a:ext cx="1530017" cy="10156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773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4B928-D17F-287B-1A0E-D19EEBB54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6748096-5998-311B-4B27-1489F827BE5E}"/>
                  </a:ext>
                </a:extLst>
              </p:cNvPr>
              <p:cNvSpPr txBox="1"/>
              <p:nvPr/>
            </p:nvSpPr>
            <p:spPr>
              <a:xfrm>
                <a:off x="3048000" y="192555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8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6748096-5998-311B-4B27-1489F827B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925559"/>
                <a:ext cx="6096000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7958076-9B01-CEEC-53EB-14C7B85766AE}"/>
                  </a:ext>
                </a:extLst>
              </p:cNvPr>
              <p:cNvSpPr txBox="1"/>
              <p:nvPr/>
            </p:nvSpPr>
            <p:spPr>
              <a:xfrm>
                <a:off x="5285991" y="1925559"/>
                <a:ext cx="144001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7958076-9B01-CEEC-53EB-14C7B8576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991" y="1925559"/>
                <a:ext cx="1440016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2A41D0E-B114-E8B2-4C4B-6A7BF2025C61}"/>
                  </a:ext>
                </a:extLst>
              </p:cNvPr>
              <p:cNvSpPr txBox="1"/>
              <p:nvPr/>
            </p:nvSpPr>
            <p:spPr>
              <a:xfrm>
                <a:off x="7446015" y="1925559"/>
                <a:ext cx="144001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2A41D0E-B114-E8B2-4C4B-6A7BF2025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015" y="1925559"/>
                <a:ext cx="1440016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9141A6-8F06-1A15-3E2A-BB97E4EA595E}"/>
                  </a:ext>
                </a:extLst>
              </p:cNvPr>
              <p:cNvSpPr txBox="1"/>
              <p:nvPr/>
            </p:nvSpPr>
            <p:spPr>
              <a:xfrm>
                <a:off x="7716018" y="728970"/>
                <a:ext cx="369004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600" dirty="0">
                    <a:solidFill>
                      <a:schemeClr val="tx1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-tensors!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E1EB89-62E2-1489-3652-FE41FFB8C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018" y="728970"/>
                <a:ext cx="3690041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c 3">
            <a:extLst>
              <a:ext uri="{FF2B5EF4-FFF2-40B4-BE49-F238E27FC236}">
                <a16:creationId xmlns:a16="http://schemas.microsoft.com/office/drawing/2014/main" id="{5501DAA7-BBAF-F8BA-5B6E-6D2DAFCBE608}"/>
              </a:ext>
            </a:extLst>
          </p:cNvPr>
          <p:cNvSpPr/>
          <p:nvPr/>
        </p:nvSpPr>
        <p:spPr>
          <a:xfrm flipH="1">
            <a:off x="4025975" y="1178975"/>
            <a:ext cx="7830088" cy="1800020"/>
          </a:xfrm>
          <a:prstGeom prst="arc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8721F26F-1FCE-B927-5362-EC48D09841EE}"/>
              </a:ext>
            </a:extLst>
          </p:cNvPr>
          <p:cNvSpPr/>
          <p:nvPr/>
        </p:nvSpPr>
        <p:spPr>
          <a:xfrm flipH="1">
            <a:off x="6107271" y="1268976"/>
            <a:ext cx="4707656" cy="1800020"/>
          </a:xfrm>
          <a:prstGeom prst="arc">
            <a:avLst>
              <a:gd name="adj1" fmla="val 18525687"/>
              <a:gd name="adj2" fmla="val 21342290"/>
            </a:avLst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850D9983-BDC5-0A5B-F6AA-E995FD4EC5F1}"/>
              </a:ext>
            </a:extLst>
          </p:cNvPr>
          <p:cNvSpPr/>
          <p:nvPr/>
        </p:nvSpPr>
        <p:spPr>
          <a:xfrm flipH="1">
            <a:off x="7716018" y="1178975"/>
            <a:ext cx="2610029" cy="1350015"/>
          </a:xfrm>
          <a:prstGeom prst="arc">
            <a:avLst>
              <a:gd name="adj1" fmla="val 20424430"/>
              <a:gd name="adj2" fmla="val 567785"/>
            </a:avLst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E0338F6-8E5F-FDE7-B116-42267BFDCBA2}"/>
              </a:ext>
            </a:extLst>
          </p:cNvPr>
          <p:cNvCxnSpPr>
            <a:cxnSpLocks/>
          </p:cNvCxnSpPr>
          <p:nvPr/>
        </p:nvCxnSpPr>
        <p:spPr>
          <a:xfrm flipH="1" flipV="1">
            <a:off x="5285991" y="4689014"/>
            <a:ext cx="450005" cy="7200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AC0A9FD-B737-9108-28A1-777A77DE47D9}"/>
              </a:ext>
            </a:extLst>
          </p:cNvPr>
          <p:cNvSpPr txBox="1"/>
          <p:nvPr/>
        </p:nvSpPr>
        <p:spPr>
          <a:xfrm>
            <a:off x="5285991" y="5319021"/>
            <a:ext cx="3690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can be strict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6A2B00-1DB8-CD01-080C-CC79C68B4EC8}"/>
                  </a:ext>
                </a:extLst>
              </p:cNvPr>
              <p:cNvSpPr txBox="1"/>
              <p:nvPr/>
            </p:nvSpPr>
            <p:spPr>
              <a:xfrm>
                <a:off x="2855964" y="360900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6E1ADA-79C1-2CD8-D3D4-01288B485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64" y="3609002"/>
                <a:ext cx="1080012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230148-467E-CB3F-7099-76B247886AF2}"/>
                  </a:ext>
                </a:extLst>
              </p:cNvPr>
              <p:cNvSpPr txBox="1"/>
              <p:nvPr/>
            </p:nvSpPr>
            <p:spPr>
              <a:xfrm>
                <a:off x="3575972" y="3609002"/>
                <a:ext cx="126001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4E02D0-ABEE-5608-9F98-CA3DDE81F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972" y="3609002"/>
                <a:ext cx="1260014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620BFA-6827-2CB9-9C68-2CED6F993329}"/>
                  </a:ext>
                </a:extLst>
              </p:cNvPr>
              <p:cNvSpPr txBox="1"/>
              <p:nvPr/>
            </p:nvSpPr>
            <p:spPr>
              <a:xfrm>
                <a:off x="7806019" y="3609002"/>
                <a:ext cx="153001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620BFA-6827-2CB9-9C68-2CED6F993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019" y="3609002"/>
                <a:ext cx="1530017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7DC89-6314-E629-0316-6F59AE6CD245}"/>
                  </a:ext>
                </a:extLst>
              </p:cNvPr>
              <p:cNvSpPr txBox="1"/>
              <p:nvPr/>
            </p:nvSpPr>
            <p:spPr>
              <a:xfrm>
                <a:off x="4655984" y="3609002"/>
                <a:ext cx="117001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00DE4B-2592-A6AD-829D-70849D0F7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984" y="3609002"/>
                <a:ext cx="1170013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F3010E-AA0F-56D1-E32A-10778E67BD32}"/>
                  </a:ext>
                </a:extLst>
              </p:cNvPr>
              <p:cNvSpPr txBox="1"/>
              <p:nvPr/>
            </p:nvSpPr>
            <p:spPr>
              <a:xfrm>
                <a:off x="5915998" y="3609002"/>
                <a:ext cx="189002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6CC3A1-E87A-E71C-AC10-1F42531A1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998" y="3609002"/>
                <a:ext cx="1890021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3ADBF67-8F02-6A28-E12A-D758E744461D}"/>
                  </a:ext>
                </a:extLst>
              </p:cNvPr>
              <p:cNvSpPr txBox="1"/>
              <p:nvPr/>
            </p:nvSpPr>
            <p:spPr>
              <a:xfrm>
                <a:off x="5465993" y="360900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8F15C1A-2894-2262-73AD-6DFE723E7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993" y="3609002"/>
                <a:ext cx="1080012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E6A6DC2-B43F-603F-1821-69BD32C5BCBE}"/>
                  </a:ext>
                </a:extLst>
              </p:cNvPr>
              <p:cNvSpPr txBox="1"/>
              <p:nvPr/>
            </p:nvSpPr>
            <p:spPr>
              <a:xfrm>
                <a:off x="7176012" y="360900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F8135A-6C60-36B3-C060-1FA9CE5C6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12" y="3609002"/>
                <a:ext cx="1080012" cy="1015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5D2C61-DBBF-8EEB-DD01-8523871873BA}"/>
                  </a:ext>
                </a:extLst>
              </p:cNvPr>
              <p:cNvSpPr txBox="1"/>
              <p:nvPr/>
            </p:nvSpPr>
            <p:spPr>
              <a:xfrm>
                <a:off x="8346025" y="1925559"/>
                <a:ext cx="1697484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8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5D2C61-DBBF-8EEB-DD01-852387187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025" y="1925559"/>
                <a:ext cx="1697484" cy="132343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CF7D45-8464-D1B7-6C1A-A66424EE4D03}"/>
                  </a:ext>
                </a:extLst>
              </p:cNvPr>
              <p:cNvSpPr txBox="1"/>
              <p:nvPr/>
            </p:nvSpPr>
            <p:spPr>
              <a:xfrm>
                <a:off x="9516038" y="1925559"/>
                <a:ext cx="144001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CF7D45-8464-D1B7-6C1A-A66424EE4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038" y="1925559"/>
                <a:ext cx="1440016" cy="132343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63B807D-545A-D634-46B4-FA630EC4694A}"/>
                  </a:ext>
                </a:extLst>
              </p:cNvPr>
              <p:cNvSpPr txBox="1"/>
              <p:nvPr/>
            </p:nvSpPr>
            <p:spPr>
              <a:xfrm>
                <a:off x="8886031" y="360900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63B807D-545A-D634-46B4-FA630EC46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031" y="3609002"/>
                <a:ext cx="1080012" cy="101566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34B337-1E71-3388-0CAD-F5B69F61B1CF}"/>
                  </a:ext>
                </a:extLst>
              </p:cNvPr>
              <p:cNvSpPr txBox="1"/>
              <p:nvPr/>
            </p:nvSpPr>
            <p:spPr>
              <a:xfrm>
                <a:off x="9516038" y="3609002"/>
                <a:ext cx="153001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34B337-1E71-3388-0CAD-F5B69F61B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038" y="3609002"/>
                <a:ext cx="1530017" cy="10156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BF38C8-E2D4-630E-0D53-00F7A999ACE7}"/>
                  </a:ext>
                </a:extLst>
              </p:cNvPr>
              <p:cNvSpPr txBox="1"/>
              <p:nvPr/>
            </p:nvSpPr>
            <p:spPr>
              <a:xfrm>
                <a:off x="10416048" y="1925559"/>
                <a:ext cx="1697484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8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BF38C8-E2D4-630E-0D53-00F7A999A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048" y="1925559"/>
                <a:ext cx="1697484" cy="132343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904E8C-CA9F-1A34-4E07-A9AE6EA8B40E}"/>
                  </a:ext>
                </a:extLst>
              </p:cNvPr>
              <p:cNvSpPr txBox="1"/>
              <p:nvPr/>
            </p:nvSpPr>
            <p:spPr>
              <a:xfrm>
                <a:off x="11586061" y="1925559"/>
                <a:ext cx="144001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904E8C-CA9F-1A34-4E07-A9AE6EA8B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6061" y="1925559"/>
                <a:ext cx="1440016" cy="132343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11D81D-1D60-066D-FDA5-8DDE9EE45A2E}"/>
                  </a:ext>
                </a:extLst>
              </p:cNvPr>
              <p:cNvSpPr txBox="1"/>
              <p:nvPr/>
            </p:nvSpPr>
            <p:spPr>
              <a:xfrm>
                <a:off x="10596050" y="360900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11D81D-1D60-066D-FDA5-8DDE9EE45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6050" y="3609002"/>
                <a:ext cx="1080012" cy="101566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98DB930-1E61-F7CC-9F9F-2997A4D83340}"/>
                  </a:ext>
                </a:extLst>
              </p:cNvPr>
              <p:cNvSpPr txBox="1"/>
              <p:nvPr/>
            </p:nvSpPr>
            <p:spPr>
              <a:xfrm>
                <a:off x="11226057" y="3609002"/>
                <a:ext cx="153001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98DB930-1E61-F7CC-9F9F-2997A4D83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6057" y="3609002"/>
                <a:ext cx="1530017" cy="101566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117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DF4BA-E1D7-4939-0B5A-FF552D761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AFD7CD9-88B8-CC60-E230-B22456CC61D2}"/>
                  </a:ext>
                </a:extLst>
              </p:cNvPr>
              <p:cNvSpPr txBox="1"/>
              <p:nvPr/>
            </p:nvSpPr>
            <p:spPr>
              <a:xfrm>
                <a:off x="3048000" y="192555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8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AFD7CD9-88B8-CC60-E230-B22456CC6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925559"/>
                <a:ext cx="6096000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0F1C9AA-C9C5-078A-71CF-0C61324D6C04}"/>
                  </a:ext>
                </a:extLst>
              </p:cNvPr>
              <p:cNvSpPr txBox="1"/>
              <p:nvPr/>
            </p:nvSpPr>
            <p:spPr>
              <a:xfrm>
                <a:off x="5285991" y="1925559"/>
                <a:ext cx="144001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0F1C9AA-C9C5-078A-71CF-0C61324D6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991" y="1925559"/>
                <a:ext cx="1440016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7C62DE1-279F-F769-DE1D-85C1F9828C47}"/>
                  </a:ext>
                </a:extLst>
              </p:cNvPr>
              <p:cNvSpPr txBox="1"/>
              <p:nvPr/>
            </p:nvSpPr>
            <p:spPr>
              <a:xfrm>
                <a:off x="7446015" y="1925559"/>
                <a:ext cx="144001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7C62DE1-279F-F769-DE1D-85C1F9828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015" y="1925559"/>
                <a:ext cx="1440016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5CDC8B-9209-0AF0-F847-3A77E5AC1243}"/>
                  </a:ext>
                </a:extLst>
              </p:cNvPr>
              <p:cNvSpPr txBox="1"/>
              <p:nvPr/>
            </p:nvSpPr>
            <p:spPr>
              <a:xfrm>
                <a:off x="7716018" y="728970"/>
                <a:ext cx="369004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600" dirty="0">
                    <a:solidFill>
                      <a:schemeClr val="tx1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-tensors!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E1EB89-62E2-1489-3652-FE41FFB8C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018" y="728970"/>
                <a:ext cx="3690041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c 3">
            <a:extLst>
              <a:ext uri="{FF2B5EF4-FFF2-40B4-BE49-F238E27FC236}">
                <a16:creationId xmlns:a16="http://schemas.microsoft.com/office/drawing/2014/main" id="{9CD6A4DC-702D-E90C-B3EE-87BDD9F1DBBD}"/>
              </a:ext>
            </a:extLst>
          </p:cNvPr>
          <p:cNvSpPr/>
          <p:nvPr/>
        </p:nvSpPr>
        <p:spPr>
          <a:xfrm flipH="1">
            <a:off x="4025975" y="1178975"/>
            <a:ext cx="7830088" cy="1800020"/>
          </a:xfrm>
          <a:prstGeom prst="arc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2DB34572-B51A-546D-180E-114A5BED6E8C}"/>
              </a:ext>
            </a:extLst>
          </p:cNvPr>
          <p:cNvSpPr/>
          <p:nvPr/>
        </p:nvSpPr>
        <p:spPr>
          <a:xfrm flipH="1">
            <a:off x="6107271" y="1268976"/>
            <a:ext cx="4707656" cy="1800020"/>
          </a:xfrm>
          <a:prstGeom prst="arc">
            <a:avLst>
              <a:gd name="adj1" fmla="val 18525687"/>
              <a:gd name="adj2" fmla="val 21342290"/>
            </a:avLst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30EDB3AE-2807-36E7-CF90-C25FBEBF9B22}"/>
              </a:ext>
            </a:extLst>
          </p:cNvPr>
          <p:cNvSpPr/>
          <p:nvPr/>
        </p:nvSpPr>
        <p:spPr>
          <a:xfrm flipH="1">
            <a:off x="7716018" y="1178975"/>
            <a:ext cx="2610029" cy="1350015"/>
          </a:xfrm>
          <a:prstGeom prst="arc">
            <a:avLst>
              <a:gd name="adj1" fmla="val 20424430"/>
              <a:gd name="adj2" fmla="val 567785"/>
            </a:avLst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450D9C-522C-89CE-2DA4-8B1E1C53E09C}"/>
              </a:ext>
            </a:extLst>
          </p:cNvPr>
          <p:cNvCxnSpPr>
            <a:cxnSpLocks/>
          </p:cNvCxnSpPr>
          <p:nvPr/>
        </p:nvCxnSpPr>
        <p:spPr>
          <a:xfrm flipH="1" flipV="1">
            <a:off x="5285991" y="4689014"/>
            <a:ext cx="450005" cy="7200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8DB7620-43BA-B2A2-1CF7-D9AAD287E504}"/>
              </a:ext>
            </a:extLst>
          </p:cNvPr>
          <p:cNvSpPr txBox="1"/>
          <p:nvPr/>
        </p:nvSpPr>
        <p:spPr>
          <a:xfrm>
            <a:off x="5285991" y="5319021"/>
            <a:ext cx="3690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can be strict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4C2856-027D-3288-FFBF-74852A42D076}"/>
                  </a:ext>
                </a:extLst>
              </p:cNvPr>
              <p:cNvSpPr txBox="1"/>
              <p:nvPr/>
            </p:nvSpPr>
            <p:spPr>
              <a:xfrm>
                <a:off x="1325947" y="360900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4C2856-027D-3288-FFBF-74852A42D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47" y="3609002"/>
                <a:ext cx="1080012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9B6A7F-5C92-7C28-23F4-80B55DC9A2C7}"/>
                  </a:ext>
                </a:extLst>
              </p:cNvPr>
              <p:cNvSpPr txBox="1"/>
              <p:nvPr/>
            </p:nvSpPr>
            <p:spPr>
              <a:xfrm>
                <a:off x="2135956" y="3609002"/>
                <a:ext cx="2160024" cy="1134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6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GB" sz="60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GB" sz="60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9B6A7F-5C92-7C28-23F4-80B55DC9A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956" y="3609002"/>
                <a:ext cx="2160024" cy="1134541"/>
              </a:xfrm>
              <a:prstGeom prst="rect">
                <a:avLst/>
              </a:prstGeom>
              <a:blipFill>
                <a:blip r:embed="rId7"/>
                <a:stretch>
                  <a:fillRect l="-1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EE39736-E906-DD34-0EC5-9AC02FFD7198}"/>
                  </a:ext>
                </a:extLst>
              </p:cNvPr>
              <p:cNvSpPr txBox="1"/>
              <p:nvPr/>
            </p:nvSpPr>
            <p:spPr>
              <a:xfrm>
                <a:off x="7806019" y="3609002"/>
                <a:ext cx="153001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EE39736-E906-DD34-0EC5-9AC02FFD7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019" y="3609002"/>
                <a:ext cx="1530017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4F308D-7B60-6F63-4794-3CADEF7C8DB9}"/>
                  </a:ext>
                </a:extLst>
              </p:cNvPr>
              <p:cNvSpPr txBox="1"/>
              <p:nvPr/>
            </p:nvSpPr>
            <p:spPr>
              <a:xfrm>
                <a:off x="4205979" y="3609002"/>
                <a:ext cx="117001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4F308D-7B60-6F63-4794-3CADEF7C8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979" y="3609002"/>
                <a:ext cx="1170013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47E8C74-A31E-B4CC-53D4-DE130A3D092F}"/>
                  </a:ext>
                </a:extLst>
              </p:cNvPr>
              <p:cNvSpPr txBox="1"/>
              <p:nvPr/>
            </p:nvSpPr>
            <p:spPr>
              <a:xfrm>
                <a:off x="5915998" y="3609002"/>
                <a:ext cx="189002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6CC3A1-E87A-E71C-AC10-1F42531A1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998" y="3609002"/>
                <a:ext cx="1890021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09D8310-237A-8424-D13F-C5F537457BF9}"/>
                  </a:ext>
                </a:extLst>
              </p:cNvPr>
              <p:cNvSpPr txBox="1"/>
              <p:nvPr/>
            </p:nvSpPr>
            <p:spPr>
              <a:xfrm>
                <a:off x="5465993" y="360900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8F15C1A-2894-2262-73AD-6DFE723E7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993" y="3609002"/>
                <a:ext cx="1080012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3DE1D45-2073-8B4E-2FA9-2EC356014A45}"/>
                  </a:ext>
                </a:extLst>
              </p:cNvPr>
              <p:cNvSpPr txBox="1"/>
              <p:nvPr/>
            </p:nvSpPr>
            <p:spPr>
              <a:xfrm>
                <a:off x="7176012" y="360900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F8135A-6C60-36B3-C060-1FA9CE5C6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12" y="3609002"/>
                <a:ext cx="1080012" cy="1015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98F09B-B8A7-BD11-44E3-D0A767BD80F0}"/>
                  </a:ext>
                </a:extLst>
              </p:cNvPr>
              <p:cNvSpPr txBox="1"/>
              <p:nvPr/>
            </p:nvSpPr>
            <p:spPr>
              <a:xfrm>
                <a:off x="8346025" y="1925559"/>
                <a:ext cx="1697484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8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98F09B-B8A7-BD11-44E3-D0A767BD8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025" y="1925559"/>
                <a:ext cx="1697484" cy="132343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D32BAC-FA5F-CE3D-9366-654615838BEA}"/>
                  </a:ext>
                </a:extLst>
              </p:cNvPr>
              <p:cNvSpPr txBox="1"/>
              <p:nvPr/>
            </p:nvSpPr>
            <p:spPr>
              <a:xfrm>
                <a:off x="9516038" y="1925559"/>
                <a:ext cx="144001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D32BAC-FA5F-CE3D-9366-654615838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038" y="1925559"/>
                <a:ext cx="1440016" cy="132343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9707EB-CF66-BB7A-7318-EFC5EDBAAC42}"/>
                  </a:ext>
                </a:extLst>
              </p:cNvPr>
              <p:cNvSpPr txBox="1"/>
              <p:nvPr/>
            </p:nvSpPr>
            <p:spPr>
              <a:xfrm>
                <a:off x="8886031" y="360900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9707EB-CF66-BB7A-7318-EFC5EDBAA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031" y="3609002"/>
                <a:ext cx="1080012" cy="101566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926D763-949B-0746-97B6-1420179D4FAC}"/>
                  </a:ext>
                </a:extLst>
              </p:cNvPr>
              <p:cNvSpPr txBox="1"/>
              <p:nvPr/>
            </p:nvSpPr>
            <p:spPr>
              <a:xfrm>
                <a:off x="9516038" y="3609002"/>
                <a:ext cx="153001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926D763-949B-0746-97B6-1420179D4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038" y="3609002"/>
                <a:ext cx="1530017" cy="10156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F5BF7B-DD27-496F-A185-9AA0EC066AFD}"/>
                  </a:ext>
                </a:extLst>
              </p:cNvPr>
              <p:cNvSpPr txBox="1"/>
              <p:nvPr/>
            </p:nvSpPr>
            <p:spPr>
              <a:xfrm>
                <a:off x="10416048" y="1925559"/>
                <a:ext cx="1697484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8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F5BF7B-DD27-496F-A185-9AA0EC066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048" y="1925559"/>
                <a:ext cx="1697484" cy="132343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823435-FD08-BFE9-2119-1EE9CE730B68}"/>
                  </a:ext>
                </a:extLst>
              </p:cNvPr>
              <p:cNvSpPr txBox="1"/>
              <p:nvPr/>
            </p:nvSpPr>
            <p:spPr>
              <a:xfrm>
                <a:off x="11586061" y="1925559"/>
                <a:ext cx="144001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823435-FD08-BFE9-2119-1EE9CE730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6061" y="1925559"/>
                <a:ext cx="1440016" cy="132343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E82EA5-9A9E-C2E8-4D1F-0F5A70413DEF}"/>
                  </a:ext>
                </a:extLst>
              </p:cNvPr>
              <p:cNvSpPr txBox="1"/>
              <p:nvPr/>
            </p:nvSpPr>
            <p:spPr>
              <a:xfrm>
                <a:off x="10596050" y="360900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E82EA5-9A9E-C2E8-4D1F-0F5A70413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6050" y="3609002"/>
                <a:ext cx="1080012" cy="101566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F1C6B07-FF0E-EA62-EF47-5DC8E94AAEDF}"/>
                  </a:ext>
                </a:extLst>
              </p:cNvPr>
              <p:cNvSpPr txBox="1"/>
              <p:nvPr/>
            </p:nvSpPr>
            <p:spPr>
              <a:xfrm>
                <a:off x="11226057" y="3609002"/>
                <a:ext cx="153001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F1C6B07-FF0E-EA62-EF47-5DC8E94AA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6057" y="3609002"/>
                <a:ext cx="1530017" cy="101566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2CB2DC-DC76-DE27-3234-A3B7AE50EB83}"/>
                  </a:ext>
                </a:extLst>
              </p:cNvPr>
              <p:cNvSpPr txBox="1"/>
              <p:nvPr/>
            </p:nvSpPr>
            <p:spPr>
              <a:xfrm>
                <a:off x="2045955" y="1879456"/>
                <a:ext cx="2160024" cy="1369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GB" sz="8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2CB2DC-DC76-DE27-3234-A3B7AE50E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955" y="1879456"/>
                <a:ext cx="2160024" cy="136954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662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70917-AB24-80F6-693C-7BA6661D6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DFE206-7071-1C13-072C-3AC8BFA54FA0}"/>
                  </a:ext>
                </a:extLst>
              </p:cNvPr>
              <p:cNvSpPr txBox="1"/>
              <p:nvPr/>
            </p:nvSpPr>
            <p:spPr>
              <a:xfrm>
                <a:off x="3048000" y="192555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8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DFE206-7071-1C13-072C-3AC8BFA54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925559"/>
                <a:ext cx="6096000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E29289A-0011-09EC-D7F5-1E74C530C12E}"/>
                  </a:ext>
                </a:extLst>
              </p:cNvPr>
              <p:cNvSpPr txBox="1"/>
              <p:nvPr/>
            </p:nvSpPr>
            <p:spPr>
              <a:xfrm>
                <a:off x="5285991" y="1925559"/>
                <a:ext cx="144001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E29289A-0011-09EC-D7F5-1E74C530C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991" y="1925559"/>
                <a:ext cx="1440016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09BC8BC-6D84-A64D-DC9B-4B20C0312FCA}"/>
                  </a:ext>
                </a:extLst>
              </p:cNvPr>
              <p:cNvSpPr txBox="1"/>
              <p:nvPr/>
            </p:nvSpPr>
            <p:spPr>
              <a:xfrm>
                <a:off x="7446015" y="1925559"/>
                <a:ext cx="144001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09BC8BC-6D84-A64D-DC9B-4B20C0312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015" y="1925559"/>
                <a:ext cx="1440016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D8ADB7-F0BB-D4EA-5326-F8AACD2E863A}"/>
                  </a:ext>
                </a:extLst>
              </p:cNvPr>
              <p:cNvSpPr txBox="1"/>
              <p:nvPr/>
            </p:nvSpPr>
            <p:spPr>
              <a:xfrm>
                <a:off x="7716018" y="728970"/>
                <a:ext cx="369004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600" dirty="0">
                    <a:solidFill>
                      <a:schemeClr val="tx1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-tensors!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E1EB89-62E2-1489-3652-FE41FFB8C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018" y="728970"/>
                <a:ext cx="3690041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c 3">
            <a:extLst>
              <a:ext uri="{FF2B5EF4-FFF2-40B4-BE49-F238E27FC236}">
                <a16:creationId xmlns:a16="http://schemas.microsoft.com/office/drawing/2014/main" id="{3EE31714-16ED-32E7-A56E-F2021A6A0631}"/>
              </a:ext>
            </a:extLst>
          </p:cNvPr>
          <p:cNvSpPr/>
          <p:nvPr/>
        </p:nvSpPr>
        <p:spPr>
          <a:xfrm flipH="1">
            <a:off x="4025975" y="1178975"/>
            <a:ext cx="7830088" cy="1800020"/>
          </a:xfrm>
          <a:prstGeom prst="arc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E322BF7-E122-3E27-18A1-AC8EDFDF1E27}"/>
              </a:ext>
            </a:extLst>
          </p:cNvPr>
          <p:cNvSpPr/>
          <p:nvPr/>
        </p:nvSpPr>
        <p:spPr>
          <a:xfrm flipH="1">
            <a:off x="6107271" y="1268976"/>
            <a:ext cx="4707656" cy="1800020"/>
          </a:xfrm>
          <a:prstGeom prst="arc">
            <a:avLst>
              <a:gd name="adj1" fmla="val 18525687"/>
              <a:gd name="adj2" fmla="val 21342290"/>
            </a:avLst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66791C5C-1D10-F447-CA29-EC2D5D359181}"/>
              </a:ext>
            </a:extLst>
          </p:cNvPr>
          <p:cNvSpPr/>
          <p:nvPr/>
        </p:nvSpPr>
        <p:spPr>
          <a:xfrm flipH="1">
            <a:off x="7716018" y="1178975"/>
            <a:ext cx="2610029" cy="1350015"/>
          </a:xfrm>
          <a:prstGeom prst="arc">
            <a:avLst>
              <a:gd name="adj1" fmla="val 20424430"/>
              <a:gd name="adj2" fmla="val 567785"/>
            </a:avLst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533FE1-7171-5E3C-8A22-C8AA73A909D6}"/>
              </a:ext>
            </a:extLst>
          </p:cNvPr>
          <p:cNvCxnSpPr>
            <a:cxnSpLocks/>
          </p:cNvCxnSpPr>
          <p:nvPr/>
        </p:nvCxnSpPr>
        <p:spPr>
          <a:xfrm flipH="1" flipV="1">
            <a:off x="5285991" y="4689014"/>
            <a:ext cx="450005" cy="7200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FE020A2-35D0-75A6-0FE5-83FF0530F037}"/>
              </a:ext>
            </a:extLst>
          </p:cNvPr>
          <p:cNvSpPr txBox="1"/>
          <p:nvPr/>
        </p:nvSpPr>
        <p:spPr>
          <a:xfrm>
            <a:off x="5285991" y="5319021"/>
            <a:ext cx="3690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can be strict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1B6F2D-30AF-C7A1-31FA-E9345A70D326}"/>
                  </a:ext>
                </a:extLst>
              </p:cNvPr>
              <p:cNvSpPr txBox="1"/>
              <p:nvPr/>
            </p:nvSpPr>
            <p:spPr>
              <a:xfrm>
                <a:off x="1325947" y="360900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1B6F2D-30AF-C7A1-31FA-E9345A70D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47" y="3609002"/>
                <a:ext cx="1080012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B44AD2-006C-5D05-C28A-09DF2A27985C}"/>
                  </a:ext>
                </a:extLst>
              </p:cNvPr>
              <p:cNvSpPr txBox="1"/>
              <p:nvPr/>
            </p:nvSpPr>
            <p:spPr>
              <a:xfrm>
                <a:off x="2135956" y="3609002"/>
                <a:ext cx="2160024" cy="1134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6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GB" sz="60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GB" sz="60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B44AD2-006C-5D05-C28A-09DF2A279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956" y="3609002"/>
                <a:ext cx="2160024" cy="1134541"/>
              </a:xfrm>
              <a:prstGeom prst="rect">
                <a:avLst/>
              </a:prstGeom>
              <a:blipFill>
                <a:blip r:embed="rId7"/>
                <a:stretch>
                  <a:fillRect l="-1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EB1506-AD52-D80E-53FC-D70A03DF2E46}"/>
                  </a:ext>
                </a:extLst>
              </p:cNvPr>
              <p:cNvSpPr txBox="1"/>
              <p:nvPr/>
            </p:nvSpPr>
            <p:spPr>
              <a:xfrm>
                <a:off x="7806019" y="3609002"/>
                <a:ext cx="153001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EB1506-AD52-D80E-53FC-D70A03DF2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019" y="3609002"/>
                <a:ext cx="1530017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CCE3051-355E-4AD5-D715-64CA79A588F4}"/>
                  </a:ext>
                </a:extLst>
              </p:cNvPr>
              <p:cNvSpPr txBox="1"/>
              <p:nvPr/>
            </p:nvSpPr>
            <p:spPr>
              <a:xfrm>
                <a:off x="4205979" y="3609002"/>
                <a:ext cx="117001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CCE3051-355E-4AD5-D715-64CA79A58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979" y="3609002"/>
                <a:ext cx="1170013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DCA9886-ABD9-2F5D-4E50-7253312392A7}"/>
                  </a:ext>
                </a:extLst>
              </p:cNvPr>
              <p:cNvSpPr txBox="1"/>
              <p:nvPr/>
            </p:nvSpPr>
            <p:spPr>
              <a:xfrm>
                <a:off x="5915998" y="3609002"/>
                <a:ext cx="189002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6CC3A1-E87A-E71C-AC10-1F42531A1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998" y="3609002"/>
                <a:ext cx="1890021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7ECCE8A-46D9-A388-44D2-EA9AA45377C8}"/>
                  </a:ext>
                </a:extLst>
              </p:cNvPr>
              <p:cNvSpPr txBox="1"/>
              <p:nvPr/>
            </p:nvSpPr>
            <p:spPr>
              <a:xfrm>
                <a:off x="5465993" y="360900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8F15C1A-2894-2262-73AD-6DFE723E7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993" y="3609002"/>
                <a:ext cx="1080012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3F32669-5524-76B6-E46C-6763D4027A28}"/>
                  </a:ext>
                </a:extLst>
              </p:cNvPr>
              <p:cNvSpPr txBox="1"/>
              <p:nvPr/>
            </p:nvSpPr>
            <p:spPr>
              <a:xfrm>
                <a:off x="7176012" y="360900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F8135A-6C60-36B3-C060-1FA9CE5C6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12" y="3609002"/>
                <a:ext cx="1080012" cy="1015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38DE6-8D98-DAD6-A67A-95A15E99A1FD}"/>
                  </a:ext>
                </a:extLst>
              </p:cNvPr>
              <p:cNvSpPr txBox="1"/>
              <p:nvPr/>
            </p:nvSpPr>
            <p:spPr>
              <a:xfrm>
                <a:off x="8346025" y="1925559"/>
                <a:ext cx="1697484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8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38DE6-8D98-DAD6-A67A-95A15E99A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025" y="1925559"/>
                <a:ext cx="1697484" cy="132343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79AE73-3A16-1386-E2F5-69D7F8D7FF5C}"/>
                  </a:ext>
                </a:extLst>
              </p:cNvPr>
              <p:cNvSpPr txBox="1"/>
              <p:nvPr/>
            </p:nvSpPr>
            <p:spPr>
              <a:xfrm>
                <a:off x="9516038" y="1925559"/>
                <a:ext cx="144001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79AE73-3A16-1386-E2F5-69D7F8D7F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038" y="1925559"/>
                <a:ext cx="1440016" cy="132343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22DB6-877D-54CA-578B-9B92D598AE40}"/>
                  </a:ext>
                </a:extLst>
              </p:cNvPr>
              <p:cNvSpPr txBox="1"/>
              <p:nvPr/>
            </p:nvSpPr>
            <p:spPr>
              <a:xfrm>
                <a:off x="8886031" y="360900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22DB6-877D-54CA-578B-9B92D598A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031" y="3609002"/>
                <a:ext cx="1080012" cy="101566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8E851B-65B2-692D-3B2B-6B0DFCAC45B3}"/>
                  </a:ext>
                </a:extLst>
              </p:cNvPr>
              <p:cNvSpPr txBox="1"/>
              <p:nvPr/>
            </p:nvSpPr>
            <p:spPr>
              <a:xfrm>
                <a:off x="9516038" y="3609002"/>
                <a:ext cx="153001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8E851B-65B2-692D-3B2B-6B0DFCAC4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038" y="3609002"/>
                <a:ext cx="1530017" cy="10156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1C186F-0E5B-0B4E-FF6D-1D1446F381AF}"/>
                  </a:ext>
                </a:extLst>
              </p:cNvPr>
              <p:cNvSpPr txBox="1"/>
              <p:nvPr/>
            </p:nvSpPr>
            <p:spPr>
              <a:xfrm>
                <a:off x="10416048" y="1925559"/>
                <a:ext cx="1697484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8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1C186F-0E5B-0B4E-FF6D-1D1446F38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048" y="1925559"/>
                <a:ext cx="1697484" cy="132343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B6C02A-9A4D-9064-3A58-1AE41F49EFAB}"/>
                  </a:ext>
                </a:extLst>
              </p:cNvPr>
              <p:cNvSpPr txBox="1"/>
              <p:nvPr/>
            </p:nvSpPr>
            <p:spPr>
              <a:xfrm>
                <a:off x="11586061" y="1925559"/>
                <a:ext cx="144001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B6C02A-9A4D-9064-3A58-1AE41F49E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6061" y="1925559"/>
                <a:ext cx="1440016" cy="132343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28264EA-7F42-AE70-301E-23E5153BA117}"/>
                  </a:ext>
                </a:extLst>
              </p:cNvPr>
              <p:cNvSpPr txBox="1"/>
              <p:nvPr/>
            </p:nvSpPr>
            <p:spPr>
              <a:xfrm>
                <a:off x="10596050" y="360900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28264EA-7F42-AE70-301E-23E5153BA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6050" y="3609002"/>
                <a:ext cx="1080012" cy="101566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54462B7-9263-E95F-9427-6367453796FB}"/>
                  </a:ext>
                </a:extLst>
              </p:cNvPr>
              <p:cNvSpPr txBox="1"/>
              <p:nvPr/>
            </p:nvSpPr>
            <p:spPr>
              <a:xfrm>
                <a:off x="11226057" y="3609002"/>
                <a:ext cx="153001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54462B7-9263-E95F-9427-636745379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6057" y="3609002"/>
                <a:ext cx="1530017" cy="101566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C96909-4D71-C0E9-A5C8-2E0D4574C744}"/>
                  </a:ext>
                </a:extLst>
              </p:cNvPr>
              <p:cNvSpPr txBox="1"/>
              <p:nvPr/>
            </p:nvSpPr>
            <p:spPr>
              <a:xfrm>
                <a:off x="2045955" y="1879456"/>
                <a:ext cx="2160024" cy="1369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GB" sz="8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C96909-4D71-C0E9-A5C8-2E0D4574C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955" y="1879456"/>
                <a:ext cx="2160024" cy="136954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BB17A5-0664-A743-C5EF-9CE5FD3B7D6F}"/>
                  </a:ext>
                </a:extLst>
              </p:cNvPr>
              <p:cNvSpPr txBox="1"/>
              <p:nvPr/>
            </p:nvSpPr>
            <p:spPr>
              <a:xfrm>
                <a:off x="155934" y="3068996"/>
                <a:ext cx="4590051" cy="163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GB" sz="8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8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g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BB17A5-0664-A743-C5EF-9CE5FD3B7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34" y="3068996"/>
                <a:ext cx="4590051" cy="163474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5C22F8-068D-7A71-840E-263BC1DD689C}"/>
                  </a:ext>
                </a:extLst>
              </p:cNvPr>
              <p:cNvSpPr txBox="1"/>
              <p:nvPr/>
            </p:nvSpPr>
            <p:spPr>
              <a:xfrm>
                <a:off x="4835986" y="3068996"/>
                <a:ext cx="6511834" cy="163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GB" sz="8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8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g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                          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5C22F8-068D-7A71-840E-263BC1DD6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986" y="3068996"/>
                <a:ext cx="6511834" cy="1634743"/>
              </a:xfrm>
              <a:prstGeom prst="rect">
                <a:avLst/>
              </a:prstGeom>
              <a:blipFill>
                <a:blip r:embed="rId23"/>
                <a:stretch>
                  <a:fillRect r="-132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358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4FA45-407C-D4B7-17E3-607E81BBC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B52C7-65BD-6FB5-DC59-88F10F59472B}"/>
                  </a:ext>
                </a:extLst>
              </p:cNvPr>
              <p:cNvSpPr txBox="1"/>
              <p:nvPr/>
            </p:nvSpPr>
            <p:spPr>
              <a:xfrm>
                <a:off x="3048000" y="192555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8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B52C7-65BD-6FB5-DC59-88F10F594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925559"/>
                <a:ext cx="6096000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D5FC283-AA35-9D89-49CE-9B27C8036D6A}"/>
                  </a:ext>
                </a:extLst>
              </p:cNvPr>
              <p:cNvSpPr txBox="1"/>
              <p:nvPr/>
            </p:nvSpPr>
            <p:spPr>
              <a:xfrm>
                <a:off x="5285991" y="1925559"/>
                <a:ext cx="144001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D5FC283-AA35-9D89-49CE-9B27C8036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991" y="1925559"/>
                <a:ext cx="1440016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9739823-4C1D-75DF-7106-48670325796C}"/>
                  </a:ext>
                </a:extLst>
              </p:cNvPr>
              <p:cNvSpPr txBox="1"/>
              <p:nvPr/>
            </p:nvSpPr>
            <p:spPr>
              <a:xfrm>
                <a:off x="7446015" y="1925559"/>
                <a:ext cx="144001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9739823-4C1D-75DF-7106-486703257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015" y="1925559"/>
                <a:ext cx="1440016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E720DB-0F13-3986-6D39-A0A744127812}"/>
                  </a:ext>
                </a:extLst>
              </p:cNvPr>
              <p:cNvSpPr txBox="1"/>
              <p:nvPr/>
            </p:nvSpPr>
            <p:spPr>
              <a:xfrm>
                <a:off x="7716018" y="728970"/>
                <a:ext cx="369004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600" dirty="0">
                    <a:solidFill>
                      <a:schemeClr val="tx1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-tensors!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E1EB89-62E2-1489-3652-FE41FFB8C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018" y="728970"/>
                <a:ext cx="3690041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c 3">
            <a:extLst>
              <a:ext uri="{FF2B5EF4-FFF2-40B4-BE49-F238E27FC236}">
                <a16:creationId xmlns:a16="http://schemas.microsoft.com/office/drawing/2014/main" id="{326B3B0F-492A-EE78-11B7-26B1CFA63A5A}"/>
              </a:ext>
            </a:extLst>
          </p:cNvPr>
          <p:cNvSpPr/>
          <p:nvPr/>
        </p:nvSpPr>
        <p:spPr>
          <a:xfrm flipH="1">
            <a:off x="4025975" y="1178975"/>
            <a:ext cx="7830088" cy="1800020"/>
          </a:xfrm>
          <a:prstGeom prst="arc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9D667332-69A8-0344-18A9-D60DEB576FCE}"/>
              </a:ext>
            </a:extLst>
          </p:cNvPr>
          <p:cNvSpPr/>
          <p:nvPr/>
        </p:nvSpPr>
        <p:spPr>
          <a:xfrm flipH="1">
            <a:off x="6107271" y="1268976"/>
            <a:ext cx="4707656" cy="1800020"/>
          </a:xfrm>
          <a:prstGeom prst="arc">
            <a:avLst>
              <a:gd name="adj1" fmla="val 18525687"/>
              <a:gd name="adj2" fmla="val 21342290"/>
            </a:avLst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561B535D-AA5D-5971-6256-EE8A05395980}"/>
              </a:ext>
            </a:extLst>
          </p:cNvPr>
          <p:cNvSpPr/>
          <p:nvPr/>
        </p:nvSpPr>
        <p:spPr>
          <a:xfrm flipH="1">
            <a:off x="7716018" y="1178975"/>
            <a:ext cx="2610029" cy="1350015"/>
          </a:xfrm>
          <a:prstGeom prst="arc">
            <a:avLst>
              <a:gd name="adj1" fmla="val 20424430"/>
              <a:gd name="adj2" fmla="val 567785"/>
            </a:avLst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9A775D-A35F-D74D-AEEB-6BD26FB9DA3F}"/>
              </a:ext>
            </a:extLst>
          </p:cNvPr>
          <p:cNvCxnSpPr>
            <a:cxnSpLocks/>
          </p:cNvCxnSpPr>
          <p:nvPr/>
        </p:nvCxnSpPr>
        <p:spPr>
          <a:xfrm flipH="1" flipV="1">
            <a:off x="5285991" y="4689014"/>
            <a:ext cx="450005" cy="7200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88CB9A0-3344-FAC4-70A0-24A07A69D0F5}"/>
              </a:ext>
            </a:extLst>
          </p:cNvPr>
          <p:cNvSpPr txBox="1"/>
          <p:nvPr/>
        </p:nvSpPr>
        <p:spPr>
          <a:xfrm>
            <a:off x="5285991" y="5319021"/>
            <a:ext cx="3690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can be strict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119A95-AC37-A3EF-E791-AC9AD15A5D2B}"/>
                  </a:ext>
                </a:extLst>
              </p:cNvPr>
              <p:cNvSpPr txBox="1"/>
              <p:nvPr/>
            </p:nvSpPr>
            <p:spPr>
              <a:xfrm>
                <a:off x="1325947" y="360900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119A95-AC37-A3EF-E791-AC9AD15A5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47" y="3609002"/>
                <a:ext cx="1080012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81A42EA-FD6E-B02D-6017-C2FDA1590CEF}"/>
                  </a:ext>
                </a:extLst>
              </p:cNvPr>
              <p:cNvSpPr txBox="1"/>
              <p:nvPr/>
            </p:nvSpPr>
            <p:spPr>
              <a:xfrm>
                <a:off x="2135956" y="3609002"/>
                <a:ext cx="2160024" cy="1134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6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GB" sz="60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GB" sz="60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81A42EA-FD6E-B02D-6017-C2FDA1590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956" y="3609002"/>
                <a:ext cx="2160024" cy="1134541"/>
              </a:xfrm>
              <a:prstGeom prst="rect">
                <a:avLst/>
              </a:prstGeom>
              <a:blipFill>
                <a:blip r:embed="rId7"/>
                <a:stretch>
                  <a:fillRect l="-1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59307F5-D93E-462C-26BC-C5E1FBECBE63}"/>
                  </a:ext>
                </a:extLst>
              </p:cNvPr>
              <p:cNvSpPr txBox="1"/>
              <p:nvPr/>
            </p:nvSpPr>
            <p:spPr>
              <a:xfrm>
                <a:off x="4205979" y="3609002"/>
                <a:ext cx="117001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59307F5-D93E-462C-26BC-C5E1FBECB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979" y="3609002"/>
                <a:ext cx="1170013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D60F22-C4C4-5E7A-4DD6-2FD9A5744B29}"/>
                  </a:ext>
                </a:extLst>
              </p:cNvPr>
              <p:cNvSpPr txBox="1"/>
              <p:nvPr/>
            </p:nvSpPr>
            <p:spPr>
              <a:xfrm>
                <a:off x="5915998" y="3609002"/>
                <a:ext cx="189002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6CC3A1-E87A-E71C-AC10-1F42531A1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998" y="3609002"/>
                <a:ext cx="1890021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B053DA9-F735-55F9-BFED-535BEA484D25}"/>
                  </a:ext>
                </a:extLst>
              </p:cNvPr>
              <p:cNvSpPr txBox="1"/>
              <p:nvPr/>
            </p:nvSpPr>
            <p:spPr>
              <a:xfrm>
                <a:off x="5465993" y="360900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8F15C1A-2894-2262-73AD-6DFE723E7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993" y="3609002"/>
                <a:ext cx="1080012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BBADED-75B9-8DE6-BA2B-F34B7E53CB4C}"/>
                  </a:ext>
                </a:extLst>
              </p:cNvPr>
              <p:cNvSpPr txBox="1"/>
              <p:nvPr/>
            </p:nvSpPr>
            <p:spPr>
              <a:xfrm>
                <a:off x="8346025" y="1925559"/>
                <a:ext cx="1697484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8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BBADED-75B9-8DE6-BA2B-F34B7E53C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025" y="1925559"/>
                <a:ext cx="1697484" cy="132343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C33EC7-2E2D-5CD1-6EFA-49DC2B73ACBD}"/>
                  </a:ext>
                </a:extLst>
              </p:cNvPr>
              <p:cNvSpPr txBox="1"/>
              <p:nvPr/>
            </p:nvSpPr>
            <p:spPr>
              <a:xfrm>
                <a:off x="9516038" y="1925559"/>
                <a:ext cx="144001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C33EC7-2E2D-5CD1-6EFA-49DC2B73A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038" y="1925559"/>
                <a:ext cx="1440016" cy="132343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E7B1D2-6C0D-FFDB-7F83-248030D56E25}"/>
                  </a:ext>
                </a:extLst>
              </p:cNvPr>
              <p:cNvSpPr txBox="1"/>
              <p:nvPr/>
            </p:nvSpPr>
            <p:spPr>
              <a:xfrm>
                <a:off x="10416048" y="1925559"/>
                <a:ext cx="1697484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8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E7B1D2-6C0D-FFDB-7F83-248030D56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048" y="1925559"/>
                <a:ext cx="1697484" cy="132343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826604-CBAF-E8BF-D8C6-A3941945C269}"/>
                  </a:ext>
                </a:extLst>
              </p:cNvPr>
              <p:cNvSpPr txBox="1"/>
              <p:nvPr/>
            </p:nvSpPr>
            <p:spPr>
              <a:xfrm>
                <a:off x="11586061" y="1925559"/>
                <a:ext cx="144001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826604-CBAF-E8BF-D8C6-A3941945C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6061" y="1925559"/>
                <a:ext cx="1440016" cy="132343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B537C0-F727-4059-33F0-CC8543444786}"/>
                  </a:ext>
                </a:extLst>
              </p:cNvPr>
              <p:cNvSpPr txBox="1"/>
              <p:nvPr/>
            </p:nvSpPr>
            <p:spPr>
              <a:xfrm>
                <a:off x="2045955" y="1879456"/>
                <a:ext cx="2160024" cy="1369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GB" sz="8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B537C0-F727-4059-33F0-CC8543444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955" y="1879456"/>
                <a:ext cx="2160024" cy="136954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B681BE-A9E0-0DDC-90E4-E37AE976FF6B}"/>
                  </a:ext>
                </a:extLst>
              </p:cNvPr>
              <p:cNvSpPr txBox="1"/>
              <p:nvPr/>
            </p:nvSpPr>
            <p:spPr>
              <a:xfrm>
                <a:off x="155934" y="3068996"/>
                <a:ext cx="4590051" cy="163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GB" sz="8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8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g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B681BE-A9E0-0DDC-90E4-E37AE976F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34" y="3068996"/>
                <a:ext cx="4590051" cy="16347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297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4F3A2-D91F-423C-DA2B-85EBF9DF9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996C88-0914-309B-72CF-7AE5414360ED}"/>
                  </a:ext>
                </a:extLst>
              </p:cNvPr>
              <p:cNvSpPr txBox="1"/>
              <p:nvPr/>
            </p:nvSpPr>
            <p:spPr>
              <a:xfrm>
                <a:off x="4835986" y="286334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996C88-0914-309B-72CF-7AE541436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986" y="2863342"/>
                <a:ext cx="1080012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F0DC8C-F6EF-C823-B383-038066B43BB0}"/>
                  </a:ext>
                </a:extLst>
              </p:cNvPr>
              <p:cNvSpPr txBox="1"/>
              <p:nvPr/>
            </p:nvSpPr>
            <p:spPr>
              <a:xfrm>
                <a:off x="5645995" y="2834465"/>
                <a:ext cx="2160024" cy="1134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6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GB" sz="60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GB" sz="60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F0DC8C-F6EF-C823-B383-038066B43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995" y="2834465"/>
                <a:ext cx="2160024" cy="1134541"/>
              </a:xfrm>
              <a:prstGeom prst="rect">
                <a:avLst/>
              </a:prstGeom>
              <a:blipFill>
                <a:blip r:embed="rId3"/>
                <a:stretch>
                  <a:fillRect l="-1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248FE60-4A6D-3E43-47CD-454483602D6C}"/>
                  </a:ext>
                </a:extLst>
              </p:cNvPr>
              <p:cNvSpPr txBox="1"/>
              <p:nvPr/>
            </p:nvSpPr>
            <p:spPr>
              <a:xfrm>
                <a:off x="7716018" y="2863342"/>
                <a:ext cx="117001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248FE60-4A6D-3E43-47CD-454483602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018" y="2863342"/>
                <a:ext cx="1170013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534B1F9-86D9-FC54-48E0-D892B63919D4}"/>
                  </a:ext>
                </a:extLst>
              </p:cNvPr>
              <p:cNvSpPr txBox="1"/>
              <p:nvPr/>
            </p:nvSpPr>
            <p:spPr>
              <a:xfrm>
                <a:off x="8976032" y="2863342"/>
                <a:ext cx="189002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534B1F9-86D9-FC54-48E0-D892B6391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032" y="2863342"/>
                <a:ext cx="1890021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6E612E9-E44C-6B4F-F133-F06C86BE5F44}"/>
                  </a:ext>
                </a:extLst>
              </p:cNvPr>
              <p:cNvSpPr txBox="1"/>
              <p:nvPr/>
            </p:nvSpPr>
            <p:spPr>
              <a:xfrm>
                <a:off x="8526027" y="286334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6E612E9-E44C-6B4F-F133-F06C86BE5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027" y="2863342"/>
                <a:ext cx="1080012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2A7664-92BF-17A7-6F8B-FF6C2CEA95DA}"/>
                  </a:ext>
                </a:extLst>
              </p:cNvPr>
              <p:cNvSpPr txBox="1"/>
              <p:nvPr/>
            </p:nvSpPr>
            <p:spPr>
              <a:xfrm>
                <a:off x="3665973" y="2334263"/>
                <a:ext cx="4590051" cy="163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GB" sz="8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8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g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2A7664-92BF-17A7-6F8B-FF6C2CEA9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973" y="2334263"/>
                <a:ext cx="4590051" cy="16347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9AE68A8-AFDE-493E-57C0-9B8D7813FB57}"/>
                  </a:ext>
                </a:extLst>
              </p:cNvPr>
              <p:cNvSpPr txBox="1"/>
              <p:nvPr/>
            </p:nvSpPr>
            <p:spPr>
              <a:xfrm>
                <a:off x="1685951" y="2863342"/>
                <a:ext cx="189002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9AE68A8-AFDE-493E-57C0-9B8D7813F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951" y="2863342"/>
                <a:ext cx="1890021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D4B9365-D481-575D-05CC-B2AFA793E84B}"/>
                  </a:ext>
                </a:extLst>
              </p:cNvPr>
              <p:cNvSpPr txBox="1"/>
              <p:nvPr/>
            </p:nvSpPr>
            <p:spPr>
              <a:xfrm>
                <a:off x="1235946" y="286334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60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6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D4B9365-D481-575D-05CC-B2AFA793E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946" y="2863342"/>
                <a:ext cx="1080012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963D59C-DC83-7CB7-245D-1B1432711994}"/>
                  </a:ext>
                </a:extLst>
              </p:cNvPr>
              <p:cNvSpPr txBox="1"/>
              <p:nvPr/>
            </p:nvSpPr>
            <p:spPr>
              <a:xfrm>
                <a:off x="3215968" y="2888994"/>
                <a:ext cx="117001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963D59C-DC83-7CB7-245D-1B1432711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968" y="2888994"/>
                <a:ext cx="1170013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755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E0D59-B234-FEC5-79BE-2A3F76594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97B8DB-62CD-2CF0-8294-652C5861EC35}"/>
              </a:ext>
            </a:extLst>
          </p:cNvPr>
          <p:cNvSpPr/>
          <p:nvPr/>
        </p:nvSpPr>
        <p:spPr>
          <a:xfrm>
            <a:off x="1055943" y="2978994"/>
            <a:ext cx="1800021" cy="900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rank</a:t>
            </a:r>
            <a:endParaRPr lang="en-GB" sz="5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EAAF0-B547-0E88-8C31-D451A9187FF7}"/>
                  </a:ext>
                </a:extLst>
              </p:cNvPr>
              <p:cNvSpPr/>
              <p:nvPr/>
            </p:nvSpPr>
            <p:spPr>
              <a:xfrm>
                <a:off x="8616028" y="2978996"/>
                <a:ext cx="1890021" cy="9000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EAAF0-B547-0E88-8C31-D451A9187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028" y="2978996"/>
                <a:ext cx="1890021" cy="9000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104F4A5-2CC2-02A6-892A-0A4C8B3994F0}"/>
              </a:ext>
            </a:extLst>
          </p:cNvPr>
          <p:cNvSpPr/>
          <p:nvPr/>
        </p:nvSpPr>
        <p:spPr>
          <a:xfrm>
            <a:off x="3935976" y="98963"/>
            <a:ext cx="1440016" cy="14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6"/>
                </a:solidFill>
              </a:rPr>
              <a:t>4</a:t>
            </a:r>
            <a:endParaRPr lang="en-GB" sz="4800" dirty="0">
              <a:solidFill>
                <a:schemeClr val="accent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E5438D-AAA9-2A05-B2BA-552B9A9D239E}"/>
              </a:ext>
            </a:extLst>
          </p:cNvPr>
          <p:cNvSpPr/>
          <p:nvPr/>
        </p:nvSpPr>
        <p:spPr>
          <a:xfrm>
            <a:off x="5375992" y="98963"/>
            <a:ext cx="1440016" cy="14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6"/>
                </a:solidFill>
              </a:rPr>
              <a:t>1</a:t>
            </a:r>
            <a:endParaRPr lang="en-GB" sz="4800" dirty="0">
              <a:solidFill>
                <a:schemeClr val="accent6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484F87-766F-92F1-6BFD-6C4F9BCD0B0A}"/>
              </a:ext>
            </a:extLst>
          </p:cNvPr>
          <p:cNvSpPr/>
          <p:nvPr/>
        </p:nvSpPr>
        <p:spPr>
          <a:xfrm>
            <a:off x="6816008" y="98963"/>
            <a:ext cx="1440016" cy="14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6"/>
                </a:solidFill>
              </a:rPr>
              <a:t>3</a:t>
            </a:r>
            <a:endParaRPr lang="en-GB" sz="4800" dirty="0">
              <a:solidFill>
                <a:schemeClr val="accent6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A381D8-E996-525D-23AC-FB1AECBC4A4F}"/>
              </a:ext>
            </a:extLst>
          </p:cNvPr>
          <p:cNvSpPr/>
          <p:nvPr/>
        </p:nvSpPr>
        <p:spPr>
          <a:xfrm>
            <a:off x="2855964" y="1268976"/>
            <a:ext cx="1440016" cy="14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1"/>
                </a:solidFill>
              </a:rPr>
              <a:t>1</a:t>
            </a:r>
            <a:endParaRPr lang="en-GB" sz="4800" dirty="0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C860AB-1EC7-FA3D-9799-0DE6060E90BA}"/>
              </a:ext>
            </a:extLst>
          </p:cNvPr>
          <p:cNvSpPr/>
          <p:nvPr/>
        </p:nvSpPr>
        <p:spPr>
          <a:xfrm>
            <a:off x="2855964" y="2708992"/>
            <a:ext cx="1440016" cy="14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1"/>
                </a:solidFill>
              </a:rPr>
              <a:t>0</a:t>
            </a:r>
            <a:endParaRPr lang="en-GB" sz="4800" dirty="0">
              <a:solidFill>
                <a:schemeClr val="accent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D55540-38C8-F55F-BE06-907C063518DC}"/>
              </a:ext>
            </a:extLst>
          </p:cNvPr>
          <p:cNvSpPr/>
          <p:nvPr/>
        </p:nvSpPr>
        <p:spPr>
          <a:xfrm>
            <a:off x="2855964" y="4149008"/>
            <a:ext cx="1440016" cy="14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1"/>
                </a:solidFill>
              </a:rPr>
              <a:t>2</a:t>
            </a:r>
            <a:endParaRPr lang="en-GB" sz="4800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ED1E99-20A7-45A5-0938-1A3DCC1C730C}"/>
              </a:ext>
            </a:extLst>
          </p:cNvPr>
          <p:cNvSpPr/>
          <p:nvPr/>
        </p:nvSpPr>
        <p:spPr>
          <a:xfrm>
            <a:off x="4025976" y="1358976"/>
            <a:ext cx="1259992" cy="125999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4</a:t>
            </a:r>
            <a:endParaRPr lang="en-GB" sz="72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993949-8288-7A09-6EAC-591B6F490ED3}"/>
              </a:ext>
            </a:extLst>
          </p:cNvPr>
          <p:cNvSpPr/>
          <p:nvPr/>
        </p:nvSpPr>
        <p:spPr>
          <a:xfrm>
            <a:off x="5465992" y="1358976"/>
            <a:ext cx="1259992" cy="125999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1</a:t>
            </a:r>
            <a:endParaRPr lang="en-GB" sz="72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9E7E10-3B67-A316-BC96-37AA204FB81A}"/>
              </a:ext>
            </a:extLst>
          </p:cNvPr>
          <p:cNvSpPr/>
          <p:nvPr/>
        </p:nvSpPr>
        <p:spPr>
          <a:xfrm>
            <a:off x="6906008" y="1358976"/>
            <a:ext cx="1259992" cy="125999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3</a:t>
            </a:r>
            <a:endParaRPr lang="en-GB" sz="72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C800C6-02F0-EE9B-2901-B7E7E8DA4870}"/>
              </a:ext>
            </a:extLst>
          </p:cNvPr>
          <p:cNvSpPr/>
          <p:nvPr/>
        </p:nvSpPr>
        <p:spPr>
          <a:xfrm>
            <a:off x="4025976" y="2798992"/>
            <a:ext cx="1259992" cy="125999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0</a:t>
            </a:r>
            <a:endParaRPr lang="en-GB" sz="72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FDCD7A-EFB1-308F-3DC2-F832D1F5DFB9}"/>
              </a:ext>
            </a:extLst>
          </p:cNvPr>
          <p:cNvSpPr/>
          <p:nvPr/>
        </p:nvSpPr>
        <p:spPr>
          <a:xfrm>
            <a:off x="5465992" y="2798992"/>
            <a:ext cx="1259992" cy="125999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0</a:t>
            </a:r>
            <a:endParaRPr lang="en-GB" sz="72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D16C4D-F5A8-D9D2-C863-AA19696DBF40}"/>
              </a:ext>
            </a:extLst>
          </p:cNvPr>
          <p:cNvSpPr/>
          <p:nvPr/>
        </p:nvSpPr>
        <p:spPr>
          <a:xfrm>
            <a:off x="6906008" y="2798992"/>
            <a:ext cx="1259992" cy="125999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0</a:t>
            </a:r>
            <a:endParaRPr lang="en-GB" sz="7200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6FCCCF-5B7C-50E8-BB1B-81C7073E09DB}"/>
              </a:ext>
            </a:extLst>
          </p:cNvPr>
          <p:cNvSpPr/>
          <p:nvPr/>
        </p:nvSpPr>
        <p:spPr>
          <a:xfrm>
            <a:off x="4025976" y="4239008"/>
            <a:ext cx="1259992" cy="125999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8</a:t>
            </a:r>
            <a:endParaRPr lang="en-GB" sz="7200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B2FD345-A0ED-C39F-842D-F391809AC851}"/>
              </a:ext>
            </a:extLst>
          </p:cNvPr>
          <p:cNvSpPr/>
          <p:nvPr/>
        </p:nvSpPr>
        <p:spPr>
          <a:xfrm>
            <a:off x="5465992" y="4239008"/>
            <a:ext cx="1259992" cy="125999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2</a:t>
            </a:r>
            <a:endParaRPr lang="en-GB" sz="7200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444847B-1926-42C2-C478-CC8E2ECC575D}"/>
              </a:ext>
            </a:extLst>
          </p:cNvPr>
          <p:cNvSpPr/>
          <p:nvPr/>
        </p:nvSpPr>
        <p:spPr>
          <a:xfrm>
            <a:off x="6906008" y="4239008"/>
            <a:ext cx="1259992" cy="125999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6</a:t>
            </a:r>
            <a:endParaRPr lang="en-GB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820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25E0A-7391-33B7-B53D-DFADFDF1B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00327B-684E-A4AE-C617-AA04B8BD1A00}"/>
                  </a:ext>
                </a:extLst>
              </p:cNvPr>
              <p:cNvSpPr txBox="1"/>
              <p:nvPr/>
            </p:nvSpPr>
            <p:spPr>
              <a:xfrm>
                <a:off x="4835986" y="286334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00327B-684E-A4AE-C617-AA04B8BD1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986" y="2863342"/>
                <a:ext cx="1080012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E22CF4-E89D-08EF-C380-EC0AE5E7602B}"/>
                  </a:ext>
                </a:extLst>
              </p:cNvPr>
              <p:cNvSpPr txBox="1"/>
              <p:nvPr/>
            </p:nvSpPr>
            <p:spPr>
              <a:xfrm>
                <a:off x="5645995" y="2834465"/>
                <a:ext cx="2160024" cy="1134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6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GB" sz="60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GB" sz="60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E22CF4-E89D-08EF-C380-EC0AE5E76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995" y="2834465"/>
                <a:ext cx="2160024" cy="1134541"/>
              </a:xfrm>
              <a:prstGeom prst="rect">
                <a:avLst/>
              </a:prstGeom>
              <a:blipFill>
                <a:blip r:embed="rId3"/>
                <a:stretch>
                  <a:fillRect l="-1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CD96524-534B-4FB8-B703-4F807765DB44}"/>
                  </a:ext>
                </a:extLst>
              </p:cNvPr>
              <p:cNvSpPr txBox="1"/>
              <p:nvPr/>
            </p:nvSpPr>
            <p:spPr>
              <a:xfrm>
                <a:off x="7716018" y="2863342"/>
                <a:ext cx="117001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CD96524-534B-4FB8-B703-4F807765D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018" y="2863342"/>
                <a:ext cx="1170013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0B8E6A6-1B02-7627-6EF4-A974DD7F4017}"/>
                  </a:ext>
                </a:extLst>
              </p:cNvPr>
              <p:cNvSpPr txBox="1"/>
              <p:nvPr/>
            </p:nvSpPr>
            <p:spPr>
              <a:xfrm>
                <a:off x="8976032" y="2863342"/>
                <a:ext cx="189002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0B8E6A6-1B02-7627-6EF4-A974DD7F4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032" y="2863342"/>
                <a:ext cx="1890021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192A4F4-D67A-76B5-6D97-FFF90CC5EAF6}"/>
                  </a:ext>
                </a:extLst>
              </p:cNvPr>
              <p:cNvSpPr txBox="1"/>
              <p:nvPr/>
            </p:nvSpPr>
            <p:spPr>
              <a:xfrm>
                <a:off x="8526027" y="286334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192A4F4-D67A-76B5-6D97-FFF90CC5E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027" y="2863342"/>
                <a:ext cx="1080012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B5B8D6-99D1-FB58-CA89-9A2CB55E7953}"/>
                  </a:ext>
                </a:extLst>
              </p:cNvPr>
              <p:cNvSpPr txBox="1"/>
              <p:nvPr/>
            </p:nvSpPr>
            <p:spPr>
              <a:xfrm>
                <a:off x="3665973" y="2334263"/>
                <a:ext cx="4590051" cy="163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GB" sz="8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8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g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B5B8D6-99D1-FB58-CA89-9A2CB55E7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973" y="2334263"/>
                <a:ext cx="4590051" cy="16347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3DAD69-D208-D528-2FE9-3E5D41E3BF52}"/>
                  </a:ext>
                </a:extLst>
              </p:cNvPr>
              <p:cNvSpPr txBox="1"/>
              <p:nvPr/>
            </p:nvSpPr>
            <p:spPr>
              <a:xfrm>
                <a:off x="1685951" y="2863342"/>
                <a:ext cx="189002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3DAD69-D208-D528-2FE9-3E5D41E3B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951" y="2863342"/>
                <a:ext cx="1890021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DF7E841-D85B-5B14-042B-93948CB039EC}"/>
                  </a:ext>
                </a:extLst>
              </p:cNvPr>
              <p:cNvSpPr txBox="1"/>
              <p:nvPr/>
            </p:nvSpPr>
            <p:spPr>
              <a:xfrm>
                <a:off x="1235946" y="2863342"/>
                <a:ext cx="1080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60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6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DF7E841-D85B-5B14-042B-93948CB03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946" y="2863342"/>
                <a:ext cx="1080012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B80DE78-9F02-8A93-634B-F9E420ECAF64}"/>
                  </a:ext>
                </a:extLst>
              </p:cNvPr>
              <p:cNvSpPr txBox="1"/>
              <p:nvPr/>
            </p:nvSpPr>
            <p:spPr>
              <a:xfrm>
                <a:off x="3215968" y="2888994"/>
                <a:ext cx="117001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</m:oMath>
                  </m:oMathPara>
                </a14:m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B80DE78-9F02-8A93-634B-F9E420ECA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968" y="2888994"/>
                <a:ext cx="1170013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534D9E-0EB6-A331-0A44-BC0B47240090}"/>
                  </a:ext>
                </a:extLst>
              </p:cNvPr>
              <p:cNvSpPr txBox="1"/>
              <p:nvPr/>
            </p:nvSpPr>
            <p:spPr>
              <a:xfrm>
                <a:off x="6096000" y="4869016"/>
                <a:ext cx="513005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4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MM</m:t>
                              </m:r>
                            </m:e>
                            <m:sub>
                              <m: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534D9E-0EB6-A331-0A44-BC0B47240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869016"/>
                <a:ext cx="5130057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5AC21E2-D113-2518-95FF-0272E88926FA}"/>
                  </a:ext>
                </a:extLst>
              </p:cNvPr>
              <p:cNvSpPr txBox="1"/>
              <p:nvPr/>
            </p:nvSpPr>
            <p:spPr>
              <a:xfrm>
                <a:off x="965943" y="4869016"/>
                <a:ext cx="513005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48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d>
                        <m:dPr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4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MM</m:t>
                              </m:r>
                            </m:e>
                            <m:sub>
                              <m: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5AC21E2-D113-2518-95FF-0272E8892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43" y="4869016"/>
                <a:ext cx="5130057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200C4969-8552-C71A-5D86-3446214F3518}"/>
              </a:ext>
            </a:extLst>
          </p:cNvPr>
          <p:cNvSpPr txBox="1"/>
          <p:nvPr/>
        </p:nvSpPr>
        <p:spPr>
          <a:xfrm>
            <a:off x="1775952" y="975653"/>
            <a:ext cx="86400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i="1" dirty="0">
                <a:solidFill>
                  <a:schemeClr val="tx1"/>
                </a:solidFill>
              </a:rPr>
              <a:t>Asymptotic rank</a:t>
            </a:r>
            <a:endParaRPr lang="en-GB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02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ABDEA-FF96-C096-1116-60CF137AE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DE84208-D736-8033-0F56-72A7C3F4E308}"/>
              </a:ext>
            </a:extLst>
          </p:cNvPr>
          <p:cNvGrpSpPr/>
          <p:nvPr/>
        </p:nvGrpSpPr>
        <p:grpSpPr>
          <a:xfrm>
            <a:off x="2855964" y="2295836"/>
            <a:ext cx="6390071" cy="1015663"/>
            <a:chOff x="2855964" y="2295836"/>
            <a:chExt cx="6390071" cy="1015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91E3DE1-FFEA-3C57-5F1E-B664088E21CB}"/>
                    </a:ext>
                  </a:extLst>
                </p:cNvPr>
                <p:cNvSpPr txBox="1"/>
                <p:nvPr/>
              </p:nvSpPr>
              <p:spPr>
                <a:xfrm>
                  <a:off x="2855964" y="2295836"/>
                  <a:ext cx="1080012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̰"/>
                            <m:ctrlPr>
                              <a:rPr lang="en-GB" sz="60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60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GB" sz="6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91E3DE1-FFEA-3C57-5F1E-B664088E2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964" y="2295836"/>
                  <a:ext cx="1080012" cy="10156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C6B7784-C1A6-624B-E920-D7162993E264}"/>
                    </a:ext>
                  </a:extLst>
                </p:cNvPr>
                <p:cNvSpPr txBox="1"/>
                <p:nvPr/>
              </p:nvSpPr>
              <p:spPr>
                <a:xfrm>
                  <a:off x="3575972" y="2295836"/>
                  <a:ext cx="1260014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6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oMath>
                    </m:oMathPara>
                  </a14:m>
                  <a:endParaRPr lang="en-GB" sz="6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C6B7784-C1A6-624B-E920-D7162993E2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5972" y="2295836"/>
                  <a:ext cx="1260014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5752617-5B54-BCE8-B893-77D419E12E16}"/>
                    </a:ext>
                  </a:extLst>
                </p:cNvPr>
                <p:cNvSpPr txBox="1"/>
                <p:nvPr/>
              </p:nvSpPr>
              <p:spPr>
                <a:xfrm>
                  <a:off x="7716018" y="2295836"/>
                  <a:ext cx="1530017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6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6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oMath>
                    </m:oMathPara>
                  </a14:m>
                  <a:endParaRPr lang="en-GB" sz="6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5752617-5B54-BCE8-B893-77D419E12E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6018" y="2295836"/>
                  <a:ext cx="1530017" cy="1015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069706E-939E-9502-2A26-ADBE692C9D20}"/>
                    </a:ext>
                  </a:extLst>
                </p:cNvPr>
                <p:cNvSpPr txBox="1"/>
                <p:nvPr/>
              </p:nvSpPr>
              <p:spPr>
                <a:xfrm>
                  <a:off x="4655984" y="2295836"/>
                  <a:ext cx="1170013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60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≲</m:t>
                        </m:r>
                      </m:oMath>
                    </m:oMathPara>
                  </a14:m>
                  <a:endParaRPr lang="en-GB" sz="600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069706E-939E-9502-2A26-ADBE692C9D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5984" y="2295836"/>
                  <a:ext cx="1170013" cy="10156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DE32429-F202-5F48-585A-DF381191499C}"/>
                    </a:ext>
                  </a:extLst>
                </p:cNvPr>
                <p:cNvSpPr txBox="1"/>
                <p:nvPr/>
              </p:nvSpPr>
              <p:spPr>
                <a:xfrm>
                  <a:off x="5915998" y="2295836"/>
                  <a:ext cx="1890021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6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60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oMath>
                    </m:oMathPara>
                  </a14:m>
                  <a:endParaRPr lang="en-GB" sz="6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DE32429-F202-5F48-585A-DF38119149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5998" y="2295836"/>
                  <a:ext cx="1890021" cy="10156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7EF42D7-DA1C-4EA8-A991-6BE92E365F30}"/>
                    </a:ext>
                  </a:extLst>
                </p:cNvPr>
                <p:cNvSpPr txBox="1"/>
                <p:nvPr/>
              </p:nvSpPr>
              <p:spPr>
                <a:xfrm>
                  <a:off x="5465993" y="2295836"/>
                  <a:ext cx="1080012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̰"/>
                            <m:ctrlPr>
                              <a:rPr lang="en-GB" sz="60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60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GB" sz="6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7EF42D7-DA1C-4EA8-A991-6BE92E365F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5993" y="2295836"/>
                  <a:ext cx="1080012" cy="101566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33549D2-6775-C263-9F66-04AB0E1E987F}"/>
                    </a:ext>
                  </a:extLst>
                </p:cNvPr>
                <p:cNvSpPr txBox="1"/>
                <p:nvPr/>
              </p:nvSpPr>
              <p:spPr>
                <a:xfrm>
                  <a:off x="7176012" y="2295836"/>
                  <a:ext cx="1080012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̰"/>
                            <m:ctrlPr>
                              <a:rPr lang="en-GB" sz="60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60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GB" sz="6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33549D2-6775-C263-9F66-04AB0E1E98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6012" y="2295836"/>
                  <a:ext cx="1080012" cy="101566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6F179E81-6CC1-FFA0-BF63-20B173A595E8}"/>
              </a:ext>
            </a:extLst>
          </p:cNvPr>
          <p:cNvSpPr txBox="1"/>
          <p:nvPr/>
        </p:nvSpPr>
        <p:spPr>
          <a:xfrm>
            <a:off x="3486000" y="1539000"/>
            <a:ext cx="33750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solidFill>
                  <a:schemeClr val="accent6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16893A-1E31-8E57-4656-1D583D930C67}"/>
                  </a:ext>
                </a:extLst>
              </p:cNvPr>
              <p:cNvSpPr txBox="1"/>
              <p:nvPr/>
            </p:nvSpPr>
            <p:spPr>
              <a:xfrm>
                <a:off x="9606039" y="6112706"/>
                <a:ext cx="250799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224B87-CE52-A158-99AE-DD9D11D25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039" y="6112706"/>
                <a:ext cx="2507994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176B1DBA-18C1-000F-3B20-AAF24E63F6FB}"/>
              </a:ext>
            </a:extLst>
          </p:cNvPr>
          <p:cNvGrpSpPr/>
          <p:nvPr/>
        </p:nvGrpSpPr>
        <p:grpSpPr>
          <a:xfrm>
            <a:off x="2855964" y="973321"/>
            <a:ext cx="6390071" cy="1015663"/>
            <a:chOff x="2855964" y="973321"/>
            <a:chExt cx="6390071" cy="1015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7CFE00F-059B-21EE-DB27-8E0902EF5F03}"/>
                    </a:ext>
                  </a:extLst>
                </p:cNvPr>
                <p:cNvSpPr txBox="1"/>
                <p:nvPr/>
              </p:nvSpPr>
              <p:spPr>
                <a:xfrm>
                  <a:off x="2855964" y="973321"/>
                  <a:ext cx="1080012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̰"/>
                            <m:ctrlPr>
                              <a:rPr lang="en-GB" sz="60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60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oMath>
                    </m:oMathPara>
                  </a14:m>
                  <a:endParaRPr lang="en-GB" sz="6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7CFE00F-059B-21EE-DB27-8E0902EF5F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964" y="973321"/>
                  <a:ext cx="1080012" cy="101566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FE64B92-9069-D908-8098-A0E04B450EF8}"/>
                    </a:ext>
                  </a:extLst>
                </p:cNvPr>
                <p:cNvSpPr txBox="1"/>
                <p:nvPr/>
              </p:nvSpPr>
              <p:spPr>
                <a:xfrm>
                  <a:off x="3575972" y="973321"/>
                  <a:ext cx="1260014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6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oMath>
                    </m:oMathPara>
                  </a14:m>
                  <a:endParaRPr lang="en-GB" sz="6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FE64B92-9069-D908-8098-A0E04B450E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5972" y="973321"/>
                  <a:ext cx="1260014" cy="101566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9744999-38F3-0B32-6746-F5B6E5BB22F8}"/>
                    </a:ext>
                  </a:extLst>
                </p:cNvPr>
                <p:cNvSpPr txBox="1"/>
                <p:nvPr/>
              </p:nvSpPr>
              <p:spPr>
                <a:xfrm>
                  <a:off x="7716018" y="973321"/>
                  <a:ext cx="1530017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6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6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oMath>
                    </m:oMathPara>
                  </a14:m>
                  <a:endParaRPr lang="en-GB" sz="6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9744999-38F3-0B32-6746-F5B6E5BB22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6018" y="973321"/>
                  <a:ext cx="1530017" cy="101566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04F0C37-55E1-D5BB-868D-B124E3CE156A}"/>
                    </a:ext>
                  </a:extLst>
                </p:cNvPr>
                <p:cNvSpPr txBox="1"/>
                <p:nvPr/>
              </p:nvSpPr>
              <p:spPr>
                <a:xfrm>
                  <a:off x="4655984" y="973321"/>
                  <a:ext cx="1170013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GB" sz="6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04F0C37-55E1-D5BB-868D-B124E3CE15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5984" y="973321"/>
                  <a:ext cx="1170013" cy="101566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C2AB66B-7EB1-B9F0-4A1A-CBE4F1C7F275}"/>
                    </a:ext>
                  </a:extLst>
                </p:cNvPr>
                <p:cNvSpPr txBox="1"/>
                <p:nvPr/>
              </p:nvSpPr>
              <p:spPr>
                <a:xfrm>
                  <a:off x="5915998" y="973321"/>
                  <a:ext cx="1890021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6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60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oMath>
                    </m:oMathPara>
                  </a14:m>
                  <a:endParaRPr lang="en-GB" sz="6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C2AB66B-7EB1-B9F0-4A1A-CBE4F1C7F2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5998" y="973321"/>
                  <a:ext cx="1890021" cy="101566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70B12E5-130A-7965-31FB-B10B8CB34C2A}"/>
                    </a:ext>
                  </a:extLst>
                </p:cNvPr>
                <p:cNvSpPr txBox="1"/>
                <p:nvPr/>
              </p:nvSpPr>
              <p:spPr>
                <a:xfrm>
                  <a:off x="5465993" y="973321"/>
                  <a:ext cx="1080012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̰"/>
                            <m:ctrlPr>
                              <a:rPr lang="en-GB" sz="60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60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oMath>
                    </m:oMathPara>
                  </a14:m>
                  <a:endParaRPr lang="en-GB" sz="6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70B12E5-130A-7965-31FB-B10B8CB34C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5993" y="973321"/>
                  <a:ext cx="1080012" cy="101566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CCA7E16-CDE4-3031-2739-5DCC11FFC6ED}"/>
                    </a:ext>
                  </a:extLst>
                </p:cNvPr>
                <p:cNvSpPr txBox="1"/>
                <p:nvPr/>
              </p:nvSpPr>
              <p:spPr>
                <a:xfrm>
                  <a:off x="7176012" y="973321"/>
                  <a:ext cx="1080012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̰"/>
                            <m:ctrlPr>
                              <a:rPr lang="en-GB" sz="60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60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oMath>
                    </m:oMathPara>
                  </a14:m>
                  <a:endParaRPr lang="en-GB" sz="6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CCA7E16-CDE4-3031-2739-5DCC11FFC6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6012" y="973321"/>
                  <a:ext cx="1080012" cy="101566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F0AD35C-E9F9-69D7-FB17-27A3FCB6270C}"/>
              </a:ext>
            </a:extLst>
          </p:cNvPr>
          <p:cNvGrpSpPr/>
          <p:nvPr/>
        </p:nvGrpSpPr>
        <p:grpSpPr>
          <a:xfrm>
            <a:off x="2855964" y="4149008"/>
            <a:ext cx="6390071" cy="1015663"/>
            <a:chOff x="2855964" y="4149008"/>
            <a:chExt cx="6390071" cy="1015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575F13A-B967-CE49-CEB9-5AFF4E7EEE3B}"/>
                    </a:ext>
                  </a:extLst>
                </p:cNvPr>
                <p:cNvSpPr txBox="1"/>
                <p:nvPr/>
              </p:nvSpPr>
              <p:spPr>
                <a:xfrm>
                  <a:off x="2855964" y="4149008"/>
                  <a:ext cx="1080012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̰"/>
                            <m:ctrlPr>
                              <a:rPr lang="en-GB" sz="60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6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GB" sz="6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575F13A-B967-CE49-CEB9-5AFF4E7EEE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964" y="4149008"/>
                  <a:ext cx="1080012" cy="1015663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EBE9DA2-E803-FCED-F81E-2F39B402ED46}"/>
                    </a:ext>
                  </a:extLst>
                </p:cNvPr>
                <p:cNvSpPr txBox="1"/>
                <p:nvPr/>
              </p:nvSpPr>
              <p:spPr>
                <a:xfrm>
                  <a:off x="3575972" y="4149008"/>
                  <a:ext cx="1260014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6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oMath>
                    </m:oMathPara>
                  </a14:m>
                  <a:endParaRPr lang="en-GB" sz="6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EBE9DA2-E803-FCED-F81E-2F39B402E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5972" y="4149008"/>
                  <a:ext cx="1260014" cy="101566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E4E6883-6341-459F-EAE6-88BC4A5EED44}"/>
                    </a:ext>
                  </a:extLst>
                </p:cNvPr>
                <p:cNvSpPr txBox="1"/>
                <p:nvPr/>
              </p:nvSpPr>
              <p:spPr>
                <a:xfrm>
                  <a:off x="7716018" y="4149008"/>
                  <a:ext cx="1530017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6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6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oMath>
                    </m:oMathPara>
                  </a14:m>
                  <a:endParaRPr lang="en-GB" sz="6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E4E6883-6341-459F-EAE6-88BC4A5EED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6018" y="4149008"/>
                  <a:ext cx="1530017" cy="1015663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727BD6D-4334-F03F-5DAB-1957F093BC04}"/>
                    </a:ext>
                  </a:extLst>
                </p:cNvPr>
                <p:cNvSpPr txBox="1"/>
                <p:nvPr/>
              </p:nvSpPr>
              <p:spPr>
                <a:xfrm>
                  <a:off x="4655984" y="4149008"/>
                  <a:ext cx="1170013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GB" sz="6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727BD6D-4334-F03F-5DAB-1957F093BC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5984" y="4149008"/>
                  <a:ext cx="1170013" cy="1015663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FD0DA70-4A66-DA07-FE57-2D70EB566FC7}"/>
                    </a:ext>
                  </a:extLst>
                </p:cNvPr>
                <p:cNvSpPr txBox="1"/>
                <p:nvPr/>
              </p:nvSpPr>
              <p:spPr>
                <a:xfrm>
                  <a:off x="5915998" y="4149008"/>
                  <a:ext cx="1890021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6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60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oMath>
                    </m:oMathPara>
                  </a14:m>
                  <a:endParaRPr lang="en-GB" sz="6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FD0DA70-4A66-DA07-FE57-2D70EB566F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5998" y="4149008"/>
                  <a:ext cx="1890021" cy="1015663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D035846-1E13-754F-B87C-D0407CF3A110}"/>
                    </a:ext>
                  </a:extLst>
                </p:cNvPr>
                <p:cNvSpPr txBox="1"/>
                <p:nvPr/>
              </p:nvSpPr>
              <p:spPr>
                <a:xfrm>
                  <a:off x="5465993" y="4149008"/>
                  <a:ext cx="1080012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̰"/>
                            <m:ctrlPr>
                              <a:rPr lang="en-GB" sz="60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60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oMath>
                    </m:oMathPara>
                  </a14:m>
                  <a:endParaRPr lang="en-GB" sz="6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D035846-1E13-754F-B87C-D0407CF3A1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5993" y="4149008"/>
                  <a:ext cx="1080012" cy="1015663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6DF77D0-8700-6886-922E-3F9C9C6A68C3}"/>
                    </a:ext>
                  </a:extLst>
                </p:cNvPr>
                <p:cNvSpPr txBox="1"/>
                <p:nvPr/>
              </p:nvSpPr>
              <p:spPr>
                <a:xfrm>
                  <a:off x="7176012" y="4149008"/>
                  <a:ext cx="1080012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̰"/>
                            <m:ctrlPr>
                              <a:rPr lang="en-GB" sz="60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60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GB" sz="6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6DF77D0-8700-6886-922E-3F9C9C6A68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6012" y="4149008"/>
                  <a:ext cx="1080012" cy="1015663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81106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5ADAF-02F6-EF3F-3F53-CE4E4DD35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D7413E-68A0-7EF8-7264-606926D919EE}"/>
              </a:ext>
            </a:extLst>
          </p:cNvPr>
          <p:cNvSpPr txBox="1"/>
          <p:nvPr/>
        </p:nvSpPr>
        <p:spPr>
          <a:xfrm>
            <a:off x="1775952" y="975653"/>
            <a:ext cx="86400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i="1" dirty="0">
                <a:solidFill>
                  <a:schemeClr val="tx1"/>
                </a:solidFill>
              </a:rPr>
              <a:t>Strassen’s Theorem</a:t>
            </a:r>
            <a:endParaRPr lang="en-GB" sz="6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9B496B-DB4B-9F19-952F-FD6728324B65}"/>
                  </a:ext>
                </a:extLst>
              </p:cNvPr>
              <p:cNvSpPr txBox="1"/>
              <p:nvPr/>
            </p:nvSpPr>
            <p:spPr>
              <a:xfrm>
                <a:off x="2991000" y="2722381"/>
                <a:ext cx="3375000" cy="1050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60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6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d>
                        <m:dPr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GB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9B496B-DB4B-9F19-952F-FD6728324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000" y="2722381"/>
                <a:ext cx="3375000" cy="1050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E187A8A-70E9-055C-6578-661039478CAA}"/>
              </a:ext>
            </a:extLst>
          </p:cNvPr>
          <p:cNvCxnSpPr>
            <a:cxnSpLocks/>
          </p:cNvCxnSpPr>
          <p:nvPr/>
        </p:nvCxnSpPr>
        <p:spPr>
          <a:xfrm flipV="1">
            <a:off x="4431000" y="3772669"/>
            <a:ext cx="0" cy="49500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7485FF-306E-8E4B-9FF3-6529EEBD2FC1}"/>
                  </a:ext>
                </a:extLst>
              </p:cNvPr>
              <p:cNvSpPr txBox="1"/>
              <p:nvPr/>
            </p:nvSpPr>
            <p:spPr>
              <a:xfrm>
                <a:off x="2766000" y="4222669"/>
                <a:ext cx="369004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 tensor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7485FF-306E-8E4B-9FF3-6529EEBD2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000" y="4222669"/>
                <a:ext cx="3690041" cy="646331"/>
              </a:xfrm>
              <a:prstGeom prst="rect">
                <a:avLst/>
              </a:prstGeom>
              <a:blipFill>
                <a:blip r:embed="rId3"/>
                <a:stretch>
                  <a:fillRect t="-15094" r="-1157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597351C-D13C-4790-8B31-4B1AE88E9E79}"/>
                  </a:ext>
                </a:extLst>
              </p:cNvPr>
              <p:cNvSpPr txBox="1"/>
              <p:nvPr/>
            </p:nvSpPr>
            <p:spPr>
              <a:xfrm>
                <a:off x="5241000" y="2722381"/>
                <a:ext cx="3690000" cy="1050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/3</m:t>
                          </m:r>
                        </m:sup>
                      </m:sSup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597351C-D13C-4790-8B31-4B1AE88E9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000" y="2722381"/>
                <a:ext cx="3690000" cy="1050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4A95F2-53FA-BC2E-1318-72250E55C2A3}"/>
                  </a:ext>
                </a:extLst>
              </p:cNvPr>
              <p:cNvSpPr txBox="1"/>
              <p:nvPr/>
            </p:nvSpPr>
            <p:spPr>
              <a:xfrm>
                <a:off x="14604157" y="8683288"/>
                <a:ext cx="250799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4A95F2-53FA-BC2E-1318-72250E55C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4157" y="8683288"/>
                <a:ext cx="250799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550F68C-EBFE-943D-1772-7F7FC044313E}"/>
              </a:ext>
            </a:extLst>
          </p:cNvPr>
          <p:cNvGrpSpPr/>
          <p:nvPr/>
        </p:nvGrpSpPr>
        <p:grpSpPr>
          <a:xfrm>
            <a:off x="12174082" y="7013585"/>
            <a:ext cx="5040036" cy="830997"/>
            <a:chOff x="2855964" y="2295836"/>
            <a:chExt cx="6390071" cy="830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9973318-93A7-0F30-7C88-3AF0EED67BC0}"/>
                    </a:ext>
                  </a:extLst>
                </p:cNvPr>
                <p:cNvSpPr txBox="1"/>
                <p:nvPr/>
              </p:nvSpPr>
              <p:spPr>
                <a:xfrm>
                  <a:off x="2855964" y="2295836"/>
                  <a:ext cx="1080012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̰"/>
                            <m:ctrlPr>
                              <a:rPr lang="en-GB" sz="4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4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GB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9973318-93A7-0F30-7C88-3AF0EED67B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964" y="2295836"/>
                  <a:ext cx="1080012" cy="830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E190140-32E2-17CC-FBC7-4AC6F0B1CE79}"/>
                    </a:ext>
                  </a:extLst>
                </p:cNvPr>
                <p:cNvSpPr txBox="1"/>
                <p:nvPr/>
              </p:nvSpPr>
              <p:spPr>
                <a:xfrm>
                  <a:off x="3575972" y="2295836"/>
                  <a:ext cx="1260014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oMath>
                    </m:oMathPara>
                  </a14:m>
                  <a:endParaRPr lang="en-GB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E190140-32E2-17CC-FBC7-4AC6F0B1C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5972" y="2295836"/>
                  <a:ext cx="1260014" cy="83099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7575B7D-95AD-EFCC-750D-D031A6C484BE}"/>
                    </a:ext>
                  </a:extLst>
                </p:cNvPr>
                <p:cNvSpPr txBox="1"/>
                <p:nvPr/>
              </p:nvSpPr>
              <p:spPr>
                <a:xfrm>
                  <a:off x="7716018" y="2295836"/>
                  <a:ext cx="1530017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oMath>
                    </m:oMathPara>
                  </a14:m>
                  <a:endParaRPr lang="en-GB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7575B7D-95AD-EFCC-750D-D031A6C484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6018" y="2295836"/>
                  <a:ext cx="1530017" cy="83099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746639D-DEB4-A004-1D70-B3170A7C09C3}"/>
                    </a:ext>
                  </a:extLst>
                </p:cNvPr>
                <p:cNvSpPr txBox="1"/>
                <p:nvPr/>
              </p:nvSpPr>
              <p:spPr>
                <a:xfrm>
                  <a:off x="4655984" y="2295836"/>
                  <a:ext cx="1170013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≲</m:t>
                        </m:r>
                      </m:oMath>
                    </m:oMathPara>
                  </a14:m>
                  <a:endParaRPr lang="en-GB" sz="480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746639D-DEB4-A004-1D70-B3170A7C09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5984" y="2295836"/>
                  <a:ext cx="1170013" cy="830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1D71A32-8670-0A98-0239-639E76E5B74A}"/>
                    </a:ext>
                  </a:extLst>
                </p:cNvPr>
                <p:cNvSpPr txBox="1"/>
                <p:nvPr/>
              </p:nvSpPr>
              <p:spPr>
                <a:xfrm>
                  <a:off x="5915998" y="2295836"/>
                  <a:ext cx="1890021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oMath>
                    </m:oMathPara>
                  </a14:m>
                  <a:endParaRPr lang="en-GB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1D71A32-8670-0A98-0239-639E76E5B7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5998" y="2295836"/>
                  <a:ext cx="1890021" cy="83099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D86F130-B626-CEE4-D18C-B80055A8FCB0}"/>
                    </a:ext>
                  </a:extLst>
                </p:cNvPr>
                <p:cNvSpPr txBox="1"/>
                <p:nvPr/>
              </p:nvSpPr>
              <p:spPr>
                <a:xfrm>
                  <a:off x="5465993" y="2295836"/>
                  <a:ext cx="1080012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̰"/>
                            <m:ctrlPr>
                              <a:rPr lang="en-GB" sz="4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4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GB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D86F130-B626-CEE4-D18C-B80055A8FC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5993" y="2295836"/>
                  <a:ext cx="1080012" cy="83099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C5AD9A3-AC6C-198B-F4D0-38E767DF0215}"/>
                    </a:ext>
                  </a:extLst>
                </p:cNvPr>
                <p:cNvSpPr txBox="1"/>
                <p:nvPr/>
              </p:nvSpPr>
              <p:spPr>
                <a:xfrm>
                  <a:off x="7176012" y="2295836"/>
                  <a:ext cx="1080012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̰"/>
                            <m:ctrlPr>
                              <a:rPr lang="en-GB" sz="4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4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GB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C5AD9A3-AC6C-198B-F4D0-38E767DF02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6012" y="2295836"/>
                  <a:ext cx="1080012" cy="83099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0BB1F42-F863-D9B8-CEDD-9EF98E5F7CC6}"/>
              </a:ext>
            </a:extLst>
          </p:cNvPr>
          <p:cNvGrpSpPr/>
          <p:nvPr/>
        </p:nvGrpSpPr>
        <p:grpSpPr>
          <a:xfrm>
            <a:off x="12174046" y="7868585"/>
            <a:ext cx="5040036" cy="830997"/>
            <a:chOff x="2855964" y="4149008"/>
            <a:chExt cx="6390071" cy="830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ECD00EC-1F91-6628-9131-96A001FD4DC7}"/>
                    </a:ext>
                  </a:extLst>
                </p:cNvPr>
                <p:cNvSpPr txBox="1"/>
                <p:nvPr/>
              </p:nvSpPr>
              <p:spPr>
                <a:xfrm>
                  <a:off x="2855964" y="4149008"/>
                  <a:ext cx="1080012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̰"/>
                            <m:ctrlPr>
                              <a:rPr lang="en-GB" sz="48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4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GB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ECD00EC-1F91-6628-9131-96A001FD4D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964" y="4149008"/>
                  <a:ext cx="1080012" cy="83099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5A13CE6-FAD0-8FAC-E64F-9BB44F7B2C27}"/>
                    </a:ext>
                  </a:extLst>
                </p:cNvPr>
                <p:cNvSpPr txBox="1"/>
                <p:nvPr/>
              </p:nvSpPr>
              <p:spPr>
                <a:xfrm>
                  <a:off x="3575972" y="4149008"/>
                  <a:ext cx="1260014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oMath>
                    </m:oMathPara>
                  </a14:m>
                  <a:endParaRPr lang="en-GB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5A13CE6-FAD0-8FAC-E64F-9BB44F7B2C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5972" y="4149008"/>
                  <a:ext cx="1260014" cy="83099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E565C4D-FA7E-24E6-0C36-B81AB1A9791F}"/>
                    </a:ext>
                  </a:extLst>
                </p:cNvPr>
                <p:cNvSpPr txBox="1"/>
                <p:nvPr/>
              </p:nvSpPr>
              <p:spPr>
                <a:xfrm>
                  <a:off x="7716018" y="4149008"/>
                  <a:ext cx="1530017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oMath>
                    </m:oMathPara>
                  </a14:m>
                  <a:endParaRPr lang="en-GB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E565C4D-FA7E-24E6-0C36-B81AB1A979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6018" y="4149008"/>
                  <a:ext cx="1530017" cy="83099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C4460D6-F284-1574-85FD-4E6841C2CB96}"/>
                    </a:ext>
                  </a:extLst>
                </p:cNvPr>
                <p:cNvSpPr txBox="1"/>
                <p:nvPr/>
              </p:nvSpPr>
              <p:spPr>
                <a:xfrm>
                  <a:off x="4655984" y="4149008"/>
                  <a:ext cx="1170013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GB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C4460D6-F284-1574-85FD-4E6841C2CB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5984" y="4149008"/>
                  <a:ext cx="1170013" cy="83099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860D334-CBCD-4DF9-20C5-ED80565C99B0}"/>
                    </a:ext>
                  </a:extLst>
                </p:cNvPr>
                <p:cNvSpPr txBox="1"/>
                <p:nvPr/>
              </p:nvSpPr>
              <p:spPr>
                <a:xfrm>
                  <a:off x="5915998" y="4149008"/>
                  <a:ext cx="1890021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oMath>
                    </m:oMathPara>
                  </a14:m>
                  <a:endParaRPr lang="en-GB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860D334-CBCD-4DF9-20C5-ED80565C99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5998" y="4149008"/>
                  <a:ext cx="1890021" cy="83099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BF1068F-0632-026A-B4B5-468462BF51CA}"/>
                    </a:ext>
                  </a:extLst>
                </p:cNvPr>
                <p:cNvSpPr txBox="1"/>
                <p:nvPr/>
              </p:nvSpPr>
              <p:spPr>
                <a:xfrm>
                  <a:off x="5465993" y="4149008"/>
                  <a:ext cx="1080012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̰"/>
                            <m:ctrlPr>
                              <a:rPr lang="en-GB" sz="48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48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oMath>
                    </m:oMathPara>
                  </a14:m>
                  <a:endParaRPr lang="en-GB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BF1068F-0632-026A-B4B5-468462BF51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5993" y="4149008"/>
                  <a:ext cx="1080012" cy="83099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C57867C-3DD1-E0C0-EB9F-9F50C3F8B533}"/>
                    </a:ext>
                  </a:extLst>
                </p:cNvPr>
                <p:cNvSpPr txBox="1"/>
                <p:nvPr/>
              </p:nvSpPr>
              <p:spPr>
                <a:xfrm>
                  <a:off x="7176012" y="4149008"/>
                  <a:ext cx="1080012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̰"/>
                            <m:ctrlPr>
                              <a:rPr lang="en-GB" sz="4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4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GB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C57867C-3DD1-E0C0-EB9F-9F50C3F8B5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6012" y="4149008"/>
                  <a:ext cx="1080012" cy="83099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155AC8D-60FF-4D7D-0207-09E45C0C9269}"/>
              </a:ext>
            </a:extLst>
          </p:cNvPr>
          <p:cNvSpPr txBox="1"/>
          <p:nvPr/>
        </p:nvSpPr>
        <p:spPr>
          <a:xfrm>
            <a:off x="12309044" y="6878585"/>
            <a:ext cx="33750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accent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430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9DB20-F75B-83B6-C298-A40A1A6CB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EE1B91-DFA7-1395-ED4C-446EBE843B47}"/>
              </a:ext>
            </a:extLst>
          </p:cNvPr>
          <p:cNvSpPr txBox="1"/>
          <p:nvPr/>
        </p:nvSpPr>
        <p:spPr>
          <a:xfrm>
            <a:off x="1775952" y="975653"/>
            <a:ext cx="86400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i="1" dirty="0">
                <a:solidFill>
                  <a:schemeClr val="tx1"/>
                </a:solidFill>
              </a:rPr>
              <a:t>Strassen’s Theorem</a:t>
            </a:r>
            <a:endParaRPr lang="en-GB" sz="6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AB99A2-7E65-A113-6087-8D5553047D5B}"/>
                  </a:ext>
                </a:extLst>
              </p:cNvPr>
              <p:cNvSpPr txBox="1"/>
              <p:nvPr/>
            </p:nvSpPr>
            <p:spPr>
              <a:xfrm>
                <a:off x="2991000" y="2722381"/>
                <a:ext cx="3375000" cy="1050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60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6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d>
                        <m:dPr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GB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AB99A2-7E65-A113-6087-8D5553047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000" y="2722381"/>
                <a:ext cx="3375000" cy="1050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9BED95A-BD89-A34E-D572-1D9A879AB068}"/>
              </a:ext>
            </a:extLst>
          </p:cNvPr>
          <p:cNvCxnSpPr>
            <a:cxnSpLocks/>
          </p:cNvCxnSpPr>
          <p:nvPr/>
        </p:nvCxnSpPr>
        <p:spPr>
          <a:xfrm flipV="1">
            <a:off x="4431000" y="3772669"/>
            <a:ext cx="0" cy="49500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8B272C-1064-293B-B2D2-996BA1A17E14}"/>
                  </a:ext>
                </a:extLst>
              </p:cNvPr>
              <p:cNvSpPr txBox="1"/>
              <p:nvPr/>
            </p:nvSpPr>
            <p:spPr>
              <a:xfrm>
                <a:off x="2766000" y="4222669"/>
                <a:ext cx="369004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-tensor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8B272C-1064-293B-B2D2-996BA1A17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000" y="4222669"/>
                <a:ext cx="3690041" cy="646331"/>
              </a:xfrm>
              <a:prstGeom prst="rect">
                <a:avLst/>
              </a:prstGeom>
              <a:blipFill>
                <a:blip r:embed="rId3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38190C-04AA-51DB-A3F7-D039BD78F156}"/>
                  </a:ext>
                </a:extLst>
              </p:cNvPr>
              <p:cNvSpPr txBox="1"/>
              <p:nvPr/>
            </p:nvSpPr>
            <p:spPr>
              <a:xfrm>
                <a:off x="5241000" y="2722381"/>
                <a:ext cx="4905000" cy="1050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/3</m:t>
                          </m:r>
                        </m:sup>
                      </m:sSup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38190C-04AA-51DB-A3F7-D039BD78F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000" y="2722381"/>
                <a:ext cx="4905000" cy="1050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CD18789E-2D43-C792-B84F-7EB02040F7C6}"/>
              </a:ext>
            </a:extLst>
          </p:cNvPr>
          <p:cNvSpPr/>
          <p:nvPr/>
        </p:nvSpPr>
        <p:spPr>
          <a:xfrm rot="20787341">
            <a:off x="289418" y="571947"/>
            <a:ext cx="3751511" cy="8162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Generalised</a:t>
            </a:r>
          </a:p>
        </p:txBody>
      </p:sp>
    </p:spTree>
    <p:extLst>
      <p:ext uri="{BB962C8B-B14F-4D97-AF65-F5344CB8AC3E}">
        <p14:creationId xmlns:p14="http://schemas.microsoft.com/office/powerpoint/2010/main" val="18398085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05B0B-388F-C8EA-8F14-344BD32F9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AA5BE1-3A8E-94E9-6D9F-D563F480245E}"/>
              </a:ext>
            </a:extLst>
          </p:cNvPr>
          <p:cNvSpPr txBox="1"/>
          <p:nvPr/>
        </p:nvSpPr>
        <p:spPr>
          <a:xfrm>
            <a:off x="1775952" y="975653"/>
            <a:ext cx="86400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i="1" dirty="0">
                <a:solidFill>
                  <a:schemeClr val="tx1"/>
                </a:solidFill>
              </a:rPr>
              <a:t>Strassen’s Theorem</a:t>
            </a:r>
            <a:endParaRPr lang="en-GB" sz="6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744DAF-BC22-3A4C-8497-C76B50E2669D}"/>
                  </a:ext>
                </a:extLst>
              </p:cNvPr>
              <p:cNvSpPr txBox="1"/>
              <p:nvPr/>
            </p:nvSpPr>
            <p:spPr>
              <a:xfrm>
                <a:off x="2991000" y="2722381"/>
                <a:ext cx="3375000" cy="1050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60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6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d>
                        <m:dPr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GB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744DAF-BC22-3A4C-8497-C76B50E26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000" y="2722381"/>
                <a:ext cx="3375000" cy="1050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B0DFEB-2E82-02E2-370B-2FA7238528AE}"/>
              </a:ext>
            </a:extLst>
          </p:cNvPr>
          <p:cNvCxnSpPr>
            <a:cxnSpLocks/>
          </p:cNvCxnSpPr>
          <p:nvPr/>
        </p:nvCxnSpPr>
        <p:spPr>
          <a:xfrm flipV="1">
            <a:off x="4431000" y="3772669"/>
            <a:ext cx="0" cy="49500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4441DC-2934-861D-6E71-EBEC2C01F5A4}"/>
                  </a:ext>
                </a:extLst>
              </p:cNvPr>
              <p:cNvSpPr txBox="1"/>
              <p:nvPr/>
            </p:nvSpPr>
            <p:spPr>
              <a:xfrm>
                <a:off x="2766000" y="4222669"/>
                <a:ext cx="369004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-tensor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4441DC-2934-861D-6E71-EBEC2C01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000" y="4222669"/>
                <a:ext cx="3690041" cy="646331"/>
              </a:xfrm>
              <a:prstGeom prst="rect">
                <a:avLst/>
              </a:prstGeom>
              <a:blipFill>
                <a:blip r:embed="rId3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71AC51-A9CD-5275-D7EA-B3B4DF82D27E}"/>
                  </a:ext>
                </a:extLst>
              </p:cNvPr>
              <p:cNvSpPr txBox="1"/>
              <p:nvPr/>
            </p:nvSpPr>
            <p:spPr>
              <a:xfrm>
                <a:off x="5556000" y="2722381"/>
                <a:ext cx="4905000" cy="1050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0.7905</m:t>
                          </m:r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71AC51-A9CD-5275-D7EA-B3B4DF82D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000" y="2722381"/>
                <a:ext cx="4905000" cy="1050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EBD40E52-0B3E-954E-EE49-8E2092F02D7C}"/>
              </a:ext>
            </a:extLst>
          </p:cNvPr>
          <p:cNvSpPr/>
          <p:nvPr/>
        </p:nvSpPr>
        <p:spPr>
          <a:xfrm rot="20787341">
            <a:off x="289418" y="571947"/>
            <a:ext cx="3751511" cy="8162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Generalised</a:t>
            </a:r>
          </a:p>
        </p:txBody>
      </p:sp>
    </p:spTree>
    <p:extLst>
      <p:ext uri="{BB962C8B-B14F-4D97-AF65-F5344CB8AC3E}">
        <p14:creationId xmlns:p14="http://schemas.microsoft.com/office/powerpoint/2010/main" val="11898252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D95B8-6CA8-E897-556A-4770F44C3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A89862-448B-8E56-3370-80D1B6DFFC56}"/>
              </a:ext>
            </a:extLst>
          </p:cNvPr>
          <p:cNvSpPr txBox="1"/>
          <p:nvPr/>
        </p:nvSpPr>
        <p:spPr>
          <a:xfrm>
            <a:off x="1775952" y="975653"/>
            <a:ext cx="86400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i="1" dirty="0">
                <a:solidFill>
                  <a:schemeClr val="tx1"/>
                </a:solidFill>
              </a:rPr>
              <a:t>Strassen’s Theorem</a:t>
            </a:r>
            <a:endParaRPr lang="en-GB" sz="6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CEDF37-B96B-43A9-50D7-4EEC79FD5051}"/>
                  </a:ext>
                </a:extLst>
              </p:cNvPr>
              <p:cNvSpPr txBox="1"/>
              <p:nvPr/>
            </p:nvSpPr>
            <p:spPr>
              <a:xfrm>
                <a:off x="2991000" y="2722381"/>
                <a:ext cx="3375000" cy="1050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60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6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d>
                        <m:dPr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GB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CEDF37-B96B-43A9-50D7-4EEC79FD5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000" y="2722381"/>
                <a:ext cx="3375000" cy="1050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9ED7B4B-8C51-3D8C-4D37-E3AA070E0F77}"/>
              </a:ext>
            </a:extLst>
          </p:cNvPr>
          <p:cNvCxnSpPr>
            <a:cxnSpLocks/>
          </p:cNvCxnSpPr>
          <p:nvPr/>
        </p:nvCxnSpPr>
        <p:spPr>
          <a:xfrm flipV="1">
            <a:off x="4431000" y="3772669"/>
            <a:ext cx="0" cy="49500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65AD40-B793-4B7E-55F3-E4CC5DB2616C}"/>
                  </a:ext>
                </a:extLst>
              </p:cNvPr>
              <p:cNvSpPr txBox="1"/>
              <p:nvPr/>
            </p:nvSpPr>
            <p:spPr>
              <a:xfrm>
                <a:off x="2766000" y="4222669"/>
                <a:ext cx="369004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-tensor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65AD40-B793-4B7E-55F3-E4CC5DB26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000" y="4222669"/>
                <a:ext cx="3690041" cy="646331"/>
              </a:xfrm>
              <a:prstGeom prst="rect">
                <a:avLst/>
              </a:prstGeom>
              <a:blipFill>
                <a:blip r:embed="rId3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D3792F-D50F-9115-0F31-571DA5978088}"/>
                  </a:ext>
                </a:extLst>
              </p:cNvPr>
              <p:cNvSpPr txBox="1"/>
              <p:nvPr/>
            </p:nvSpPr>
            <p:spPr>
              <a:xfrm>
                <a:off x="5556000" y="2722381"/>
                <a:ext cx="4905000" cy="1050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0.7724</m:t>
                          </m:r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D3792F-D50F-9115-0F31-571DA5978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000" y="2722381"/>
                <a:ext cx="4905000" cy="1050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57BDEFA9-0723-4E0B-F34A-BB79469B6EC8}"/>
              </a:ext>
            </a:extLst>
          </p:cNvPr>
          <p:cNvSpPr/>
          <p:nvPr/>
        </p:nvSpPr>
        <p:spPr>
          <a:xfrm rot="20787341">
            <a:off x="289418" y="571947"/>
            <a:ext cx="3751511" cy="8162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Generalised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02A3524-4D42-057F-3975-F21DF770DFD2}"/>
              </a:ext>
            </a:extLst>
          </p:cNvPr>
          <p:cNvSpPr/>
          <p:nvPr/>
        </p:nvSpPr>
        <p:spPr>
          <a:xfrm rot="20787341">
            <a:off x="-925582" y="211947"/>
            <a:ext cx="3751511" cy="8162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Better</a:t>
            </a:r>
          </a:p>
        </p:txBody>
      </p:sp>
    </p:spTree>
    <p:extLst>
      <p:ext uri="{BB962C8B-B14F-4D97-AF65-F5344CB8AC3E}">
        <p14:creationId xmlns:p14="http://schemas.microsoft.com/office/powerpoint/2010/main" val="38978226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42860-F76D-179C-BDFC-448947B05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584F3E-90F8-DC52-713A-BA0CF8B2477B}"/>
                  </a:ext>
                </a:extLst>
              </p:cNvPr>
              <p:cNvSpPr txBox="1"/>
              <p:nvPr/>
            </p:nvSpPr>
            <p:spPr>
              <a:xfrm>
                <a:off x="2541000" y="2394000"/>
                <a:ext cx="3375000" cy="1050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6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6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GB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584F3E-90F8-DC52-713A-BA0CF8B24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000" y="2394000"/>
                <a:ext cx="3375000" cy="1050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FBD29D-280E-6C10-BFAC-D0ECE06930C3}"/>
                  </a:ext>
                </a:extLst>
              </p:cNvPr>
              <p:cNvSpPr txBox="1"/>
              <p:nvPr/>
            </p:nvSpPr>
            <p:spPr>
              <a:xfrm>
                <a:off x="5106000" y="2394000"/>
                <a:ext cx="5400000" cy="1050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60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+1−1.5/</m:t>
                          </m:r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FBD29D-280E-6C10-BFAC-D0ECE0693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000" y="2394000"/>
                <a:ext cx="5400000" cy="1050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950552-F9EB-520D-C6AE-D88F74BCC5A2}"/>
                  </a:ext>
                </a:extLst>
              </p:cNvPr>
              <p:cNvSpPr txBox="1"/>
              <p:nvPr/>
            </p:nvSpPr>
            <p:spPr>
              <a:xfrm>
                <a:off x="2586000" y="1028712"/>
                <a:ext cx="3375000" cy="1050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60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6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d>
                        <m:dPr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GB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950552-F9EB-520D-C6AE-D88F74BCC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000" y="1028712"/>
                <a:ext cx="3375000" cy="1050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01DD2F-A8E7-CAF2-6A20-34B866BC708C}"/>
                  </a:ext>
                </a:extLst>
              </p:cNvPr>
              <p:cNvSpPr txBox="1"/>
              <p:nvPr/>
            </p:nvSpPr>
            <p:spPr>
              <a:xfrm>
                <a:off x="5151000" y="1028712"/>
                <a:ext cx="4905000" cy="1050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0.7724</m:t>
                          </m:r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01DD2F-A8E7-CAF2-6A20-34B866BC7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000" y="1028712"/>
                <a:ext cx="4905000" cy="10502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AC4E2B-CBA5-D801-12A6-86354B2BD35B}"/>
                  </a:ext>
                </a:extLst>
              </p:cNvPr>
              <p:cNvSpPr txBox="1"/>
              <p:nvPr/>
            </p:nvSpPr>
            <p:spPr>
              <a:xfrm>
                <a:off x="2541000" y="3564000"/>
                <a:ext cx="3375000" cy="1050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6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6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GB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AC4E2B-CBA5-D801-12A6-86354B2BD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000" y="3564000"/>
                <a:ext cx="3375000" cy="10502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E0CF06-A20F-6EC0-E2E6-CEF4A371CB25}"/>
                  </a:ext>
                </a:extLst>
              </p:cNvPr>
              <p:cNvSpPr txBox="1"/>
              <p:nvPr/>
            </p:nvSpPr>
            <p:spPr>
              <a:xfrm>
                <a:off x="5106000" y="3564000"/>
                <a:ext cx="3420000" cy="1050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60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.2928</m:t>
                          </m:r>
                        </m:sup>
                      </m:sSup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E0CF06-A20F-6EC0-E2E6-CEF4A371C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000" y="3564000"/>
                <a:ext cx="3420000" cy="10502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8E3F798-2E44-E2DD-9661-B3DE5F6E17DB}"/>
                  </a:ext>
                </a:extLst>
              </p:cNvPr>
              <p:cNvSpPr txBox="1"/>
              <p:nvPr/>
            </p:nvSpPr>
            <p:spPr>
              <a:xfrm>
                <a:off x="2541000" y="4689000"/>
                <a:ext cx="3375000" cy="1050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6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6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GB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8E3F798-2E44-E2DD-9661-B3DE5F6E1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000" y="4689000"/>
                <a:ext cx="3375000" cy="10502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685150-3E66-9687-9360-B96A5D2A7203}"/>
                  </a:ext>
                </a:extLst>
              </p:cNvPr>
              <p:cNvSpPr txBox="1"/>
              <p:nvPr/>
            </p:nvSpPr>
            <p:spPr>
              <a:xfrm>
                <a:off x="5106000" y="4689000"/>
                <a:ext cx="3420000" cy="1050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60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.8738</m:t>
                          </m:r>
                        </m:sup>
                      </m:sSup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685150-3E66-9687-9360-B96A5D2A7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000" y="4689000"/>
                <a:ext cx="3420000" cy="10502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C8680FF-F13E-1138-B270-9D2216391A62}"/>
                  </a:ext>
                </a:extLst>
              </p:cNvPr>
              <p:cNvSpPr txBox="1"/>
              <p:nvPr/>
            </p:nvSpPr>
            <p:spPr>
              <a:xfrm>
                <a:off x="7266000" y="3609000"/>
                <a:ext cx="3375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C8680FF-F13E-1138-B270-9D2216391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000" y="3609000"/>
                <a:ext cx="3375000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0143A42-58A3-2326-6B25-3D08264A2CC3}"/>
                  </a:ext>
                </a:extLst>
              </p:cNvPr>
              <p:cNvSpPr txBox="1"/>
              <p:nvPr/>
            </p:nvSpPr>
            <p:spPr>
              <a:xfrm>
                <a:off x="7266000" y="4758003"/>
                <a:ext cx="3375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0143A42-58A3-2326-6B25-3D08264A2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000" y="4758003"/>
                <a:ext cx="3375000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1672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  <p:bldP spid="20" grpId="0"/>
      <p:bldP spid="22" grpId="0"/>
      <p:bldP spid="24" grpId="0"/>
      <p:bldP spid="2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B189A-BD94-9B44-D12B-EEBF37B83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3B087F-F0DA-09DA-3881-D36CF0311029}"/>
              </a:ext>
            </a:extLst>
          </p:cNvPr>
          <p:cNvSpPr txBox="1"/>
          <p:nvPr/>
        </p:nvSpPr>
        <p:spPr>
          <a:xfrm>
            <a:off x="1775952" y="2863337"/>
            <a:ext cx="86400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i="1" dirty="0">
                <a:solidFill>
                  <a:schemeClr val="tx1"/>
                </a:solidFill>
              </a:rPr>
              <a:t>Graph tensors</a:t>
            </a:r>
            <a:endParaRPr lang="en-GB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6745"/>
      </p:ext>
    </p:extLst>
  </p:cSld>
  <p:clrMapOvr>
    <a:masterClrMapping/>
  </p:clrMapOvr>
  <p:transition spd="slow">
    <p:push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D48BA-C278-2275-A11C-5F2417C62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49B16191-1B4A-0F4B-AC36-03728E2C95F3}"/>
              </a:ext>
            </a:extLst>
          </p:cNvPr>
          <p:cNvGrpSpPr/>
          <p:nvPr/>
        </p:nvGrpSpPr>
        <p:grpSpPr>
          <a:xfrm>
            <a:off x="1595950" y="2438989"/>
            <a:ext cx="3510039" cy="2834800"/>
            <a:chOff x="5825997" y="2978995"/>
            <a:chExt cx="3510039" cy="28348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38F24AB-677B-5403-88FF-147E6B2C4A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3248998"/>
              <a:ext cx="1170013" cy="23400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ABD6D43-B07B-DC31-E6BB-C042C7035892}"/>
                </a:ext>
              </a:extLst>
            </p:cNvPr>
            <p:cNvCxnSpPr>
              <a:cxnSpLocks/>
            </p:cNvCxnSpPr>
            <p:nvPr/>
          </p:nvCxnSpPr>
          <p:spPr>
            <a:xfrm>
              <a:off x="7266013" y="3248998"/>
              <a:ext cx="1710019" cy="15300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F97BAA9-467C-8CD2-595C-4C43DCCB86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4779015"/>
              <a:ext cx="2880032" cy="8100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38DECB5-140F-E343-8AD9-A803C1CE768C}"/>
                </a:ext>
              </a:extLst>
            </p:cNvPr>
            <p:cNvGrpSpPr/>
            <p:nvPr/>
          </p:nvGrpSpPr>
          <p:grpSpPr>
            <a:xfrm>
              <a:off x="6906009" y="2978995"/>
              <a:ext cx="720008" cy="584775"/>
              <a:chOff x="3125967" y="2528990"/>
              <a:chExt cx="720008" cy="584775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ECB74C8-494C-2D36-219B-7C61718C43CE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02AF2B26-5FD7-6CFD-E15C-FF3B9D0712AE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02AF2B26-5FD7-6CFD-E15C-FF3B9D0712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1A0E4DA-99AF-E5FE-1A94-94EB8D48DB9B}"/>
                </a:ext>
              </a:extLst>
            </p:cNvPr>
            <p:cNvGrpSpPr/>
            <p:nvPr/>
          </p:nvGrpSpPr>
          <p:grpSpPr>
            <a:xfrm>
              <a:off x="5825997" y="5229020"/>
              <a:ext cx="720008" cy="584775"/>
              <a:chOff x="3125967" y="2528990"/>
              <a:chExt cx="720008" cy="584775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247020D-A254-0DCC-1841-E4B3541C9357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66E2173C-38F9-B501-95D7-BE353B6ACD1A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66E2173C-38F9-B501-95D7-BE353B6ACD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83FD21-6112-4EB5-B8BD-5F12C38152CF}"/>
                </a:ext>
              </a:extLst>
            </p:cNvPr>
            <p:cNvGrpSpPr/>
            <p:nvPr/>
          </p:nvGrpSpPr>
          <p:grpSpPr>
            <a:xfrm>
              <a:off x="8616028" y="4509012"/>
              <a:ext cx="720008" cy="584775"/>
              <a:chOff x="3125967" y="2528990"/>
              <a:chExt cx="720008" cy="58477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C7191E3-B6CB-CD55-BAE0-03AD882C98A1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1593052D-46F5-3362-AE78-ACE2C07F093E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1593052D-46F5-3362-AE78-ACE2C07F09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9FAFF3-F535-8666-155B-1AC029394C7B}"/>
              </a:ext>
            </a:extLst>
          </p:cNvPr>
          <p:cNvSpPr txBox="1"/>
          <p:nvPr/>
        </p:nvSpPr>
        <p:spPr>
          <a:xfrm>
            <a:off x="1775952" y="548968"/>
            <a:ext cx="86400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i="1" dirty="0">
                <a:solidFill>
                  <a:schemeClr val="tx1"/>
                </a:solidFill>
              </a:rPr>
              <a:t>Graph tensors</a:t>
            </a:r>
            <a:endParaRPr lang="en-GB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92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ACE62-B0F3-6C8D-6F51-43539DFDA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4D72C8-6ED9-8ADB-0017-92F338DC9CD0}"/>
              </a:ext>
            </a:extLst>
          </p:cNvPr>
          <p:cNvSpPr txBox="1"/>
          <p:nvPr/>
        </p:nvSpPr>
        <p:spPr>
          <a:xfrm>
            <a:off x="1775952" y="548968"/>
            <a:ext cx="86400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i="1" dirty="0">
                <a:solidFill>
                  <a:schemeClr val="tx1"/>
                </a:solidFill>
              </a:rPr>
              <a:t>Graph tensors</a:t>
            </a:r>
            <a:endParaRPr lang="en-GB" sz="6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33B4BB0-DB53-6494-5FB4-C4F0C7DE82A6}"/>
                  </a:ext>
                </a:extLst>
              </p:cNvPr>
              <p:cNvSpPr txBox="1"/>
              <p:nvPr/>
            </p:nvSpPr>
            <p:spPr>
              <a:xfrm>
                <a:off x="1865953" y="3338999"/>
                <a:ext cx="720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33B4BB0-DB53-6494-5FB4-C4F0C7DE8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953" y="3338999"/>
                <a:ext cx="720008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2B16DC0-A347-FE1B-AB1C-5D00230C7533}"/>
                  </a:ext>
                </a:extLst>
              </p:cNvPr>
              <p:cNvSpPr txBox="1"/>
              <p:nvPr/>
            </p:nvSpPr>
            <p:spPr>
              <a:xfrm>
                <a:off x="3845975" y="2978995"/>
                <a:ext cx="720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2B16DC0-A347-FE1B-AB1C-5D00230C7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975" y="2978995"/>
                <a:ext cx="72000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5A0355C-62C8-4CC6-F3C2-3D37D7F09761}"/>
                  </a:ext>
                </a:extLst>
              </p:cNvPr>
              <p:cNvSpPr txBox="1"/>
              <p:nvPr/>
            </p:nvSpPr>
            <p:spPr>
              <a:xfrm>
                <a:off x="3035966" y="4599013"/>
                <a:ext cx="720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5A0355C-62C8-4CC6-F3C2-3D37D7F09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966" y="4599013"/>
                <a:ext cx="72000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5F7A1AC8-B31F-F78E-BE5F-035B94835452}"/>
              </a:ext>
            </a:extLst>
          </p:cNvPr>
          <p:cNvGrpSpPr/>
          <p:nvPr/>
        </p:nvGrpSpPr>
        <p:grpSpPr>
          <a:xfrm>
            <a:off x="1595950" y="2438989"/>
            <a:ext cx="3510039" cy="2834800"/>
            <a:chOff x="5825997" y="2978995"/>
            <a:chExt cx="3510039" cy="28348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29A7DDD-7918-B6C5-E947-8DB1ABC412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3248998"/>
              <a:ext cx="1170013" cy="2340026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024C78A-0D6A-5ECC-BEFE-FE4BCD2A8D41}"/>
                </a:ext>
              </a:extLst>
            </p:cNvPr>
            <p:cNvCxnSpPr>
              <a:cxnSpLocks/>
            </p:cNvCxnSpPr>
            <p:nvPr/>
          </p:nvCxnSpPr>
          <p:spPr>
            <a:xfrm>
              <a:off x="7266013" y="3248998"/>
              <a:ext cx="1710019" cy="1530017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24891A4-9AA7-54FE-F582-F3E85853B4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4779015"/>
              <a:ext cx="2880032" cy="81000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3E230CD-FDE5-5F73-EE56-2A8B2617B166}"/>
                </a:ext>
              </a:extLst>
            </p:cNvPr>
            <p:cNvGrpSpPr/>
            <p:nvPr/>
          </p:nvGrpSpPr>
          <p:grpSpPr>
            <a:xfrm>
              <a:off x="6906009" y="2978995"/>
              <a:ext cx="720008" cy="584775"/>
              <a:chOff x="3125967" y="2528990"/>
              <a:chExt cx="720008" cy="58477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99E09D1-046B-D6C8-627C-8E6CCE626042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ACBA180-16A3-D97F-B408-744294DB517B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ACBA180-16A3-D97F-B408-744294DB51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AD41D55-CDFE-73D2-526C-2D391A76187D}"/>
                </a:ext>
              </a:extLst>
            </p:cNvPr>
            <p:cNvGrpSpPr/>
            <p:nvPr/>
          </p:nvGrpSpPr>
          <p:grpSpPr>
            <a:xfrm>
              <a:off x="5825997" y="5229020"/>
              <a:ext cx="720008" cy="584775"/>
              <a:chOff x="3125967" y="2528990"/>
              <a:chExt cx="720008" cy="584775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E410AE3-A87B-255F-8D06-E96FDE47AC4A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FED88FBA-DA0A-DA31-0C03-C994466CE8D6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FED88FBA-DA0A-DA31-0C03-C994466CE8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2BC1217-8F84-C108-4253-F9289861A99B}"/>
                </a:ext>
              </a:extLst>
            </p:cNvPr>
            <p:cNvGrpSpPr/>
            <p:nvPr/>
          </p:nvGrpSpPr>
          <p:grpSpPr>
            <a:xfrm>
              <a:off x="8616028" y="4509012"/>
              <a:ext cx="720008" cy="584775"/>
              <a:chOff x="3125967" y="2528990"/>
              <a:chExt cx="720008" cy="584775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3BCF35C-21FE-EE83-80C4-B62060BF2000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80B00107-202A-07DE-769E-474DA4F9362C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80B00107-202A-07DE-769E-474DA4F936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93004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7070A-EF3C-0664-25CF-EDBD799D0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717891-41BA-3319-55AC-B66CD8F36FA4}"/>
              </a:ext>
            </a:extLst>
          </p:cNvPr>
          <p:cNvSpPr/>
          <p:nvPr/>
        </p:nvSpPr>
        <p:spPr>
          <a:xfrm>
            <a:off x="1055943" y="3743970"/>
            <a:ext cx="1800021" cy="900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rank</a:t>
            </a:r>
            <a:endParaRPr lang="en-GB" sz="5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6516904-E3DF-528C-4363-02114D679DD1}"/>
                  </a:ext>
                </a:extLst>
              </p:cNvPr>
              <p:cNvSpPr/>
              <p:nvPr/>
            </p:nvSpPr>
            <p:spPr>
              <a:xfrm>
                <a:off x="2495960" y="3743970"/>
                <a:ext cx="1800021" cy="9000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GB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6516904-E3DF-528C-4363-02114D679D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960" y="3743970"/>
                <a:ext cx="1800021" cy="9000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534EAD7-D01D-CEE6-041A-60989802E94B}"/>
                  </a:ext>
                </a:extLst>
              </p:cNvPr>
              <p:cNvSpPr/>
              <p:nvPr/>
            </p:nvSpPr>
            <p:spPr>
              <a:xfrm>
                <a:off x="3935976" y="2033952"/>
                <a:ext cx="7200079" cy="4320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sz="5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5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5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:      =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5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5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5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5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  <m:e>
                                  <m:r>
                                    <a:rPr lang="en-GB" sz="5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GB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534EAD7-D01D-CEE6-041A-60989802E9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976" y="2033952"/>
                <a:ext cx="7200079" cy="43200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AA04C2C-4E31-6BC5-ED33-3DC9073C48C1}"/>
                  </a:ext>
                </a:extLst>
              </p:cNvPr>
              <p:cNvSpPr/>
              <p:nvPr/>
            </p:nvSpPr>
            <p:spPr>
              <a:xfrm>
                <a:off x="7176012" y="3743970"/>
                <a:ext cx="900010" cy="9000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AA04C2C-4E31-6BC5-ED33-3DC9073C48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12" y="3743970"/>
                <a:ext cx="900010" cy="9000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202E241-0CDC-7B76-800F-C03F6C4791C0}"/>
                  </a:ext>
                </a:extLst>
              </p:cNvPr>
              <p:cNvSpPr/>
              <p:nvPr/>
            </p:nvSpPr>
            <p:spPr>
              <a:xfrm>
                <a:off x="9696040" y="3743970"/>
                <a:ext cx="900010" cy="9000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5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5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5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202E241-0CDC-7B76-800F-C03F6C4791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40" y="3743970"/>
                <a:ext cx="900010" cy="9000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81F4DA1E-2F3E-7EE7-E7A7-BB3142C0101C}"/>
              </a:ext>
            </a:extLst>
          </p:cNvPr>
          <p:cNvSpPr txBox="1"/>
          <p:nvPr/>
        </p:nvSpPr>
        <p:spPr>
          <a:xfrm>
            <a:off x="6276002" y="1313944"/>
            <a:ext cx="2520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6"/>
                </a:solidFill>
              </a:rPr>
              <a:t>rank-1 matrices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3C158D0D-66A7-78CE-5CA4-C7609254D806}"/>
              </a:ext>
            </a:extLst>
          </p:cNvPr>
          <p:cNvCxnSpPr>
            <a:cxnSpLocks/>
          </p:cNvCxnSpPr>
          <p:nvPr/>
        </p:nvCxnSpPr>
        <p:spPr>
          <a:xfrm rot="16200000" flipH="1">
            <a:off x="8841032" y="2258956"/>
            <a:ext cx="1350013" cy="1080010"/>
          </a:xfrm>
          <a:prstGeom prst="curvedConnector3">
            <a:avLst>
              <a:gd name="adj1" fmla="val -1145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0A9126E-1A4C-A5D5-410C-758221DD3AC7}"/>
              </a:ext>
            </a:extLst>
          </p:cNvPr>
          <p:cNvSpPr/>
          <p:nvPr/>
        </p:nvSpPr>
        <p:spPr>
          <a:xfrm>
            <a:off x="2802007" y="189000"/>
            <a:ext cx="768010" cy="768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4</a:t>
            </a:r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3A036A-19A9-5B2A-7121-E5E99F630BCA}"/>
              </a:ext>
            </a:extLst>
          </p:cNvPr>
          <p:cNvSpPr/>
          <p:nvPr/>
        </p:nvSpPr>
        <p:spPr>
          <a:xfrm>
            <a:off x="3570017" y="189000"/>
            <a:ext cx="768010" cy="768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1</a:t>
            </a:r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D05FA7-547B-2B38-0B2B-6A8C77CF1C1E}"/>
              </a:ext>
            </a:extLst>
          </p:cNvPr>
          <p:cNvSpPr/>
          <p:nvPr/>
        </p:nvSpPr>
        <p:spPr>
          <a:xfrm>
            <a:off x="4338026" y="189000"/>
            <a:ext cx="768010" cy="768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3</a:t>
            </a:r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473514-7C09-125A-4A67-1E93E5D10373}"/>
              </a:ext>
            </a:extLst>
          </p:cNvPr>
          <p:cNvSpPr/>
          <p:nvPr/>
        </p:nvSpPr>
        <p:spPr>
          <a:xfrm>
            <a:off x="2226000" y="813008"/>
            <a:ext cx="768010" cy="768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1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C2C2EB-C0B5-9112-9F9B-8ABE037F9A0C}"/>
              </a:ext>
            </a:extLst>
          </p:cNvPr>
          <p:cNvSpPr/>
          <p:nvPr/>
        </p:nvSpPr>
        <p:spPr>
          <a:xfrm>
            <a:off x="2226000" y="1581018"/>
            <a:ext cx="768010" cy="768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0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AC8990-7366-BD50-72AF-B0D0F46A21DB}"/>
              </a:ext>
            </a:extLst>
          </p:cNvPr>
          <p:cNvSpPr/>
          <p:nvPr/>
        </p:nvSpPr>
        <p:spPr>
          <a:xfrm>
            <a:off x="2226000" y="2349027"/>
            <a:ext cx="768010" cy="768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2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4B2923-1485-D0E5-A7D4-5618662E5621}"/>
              </a:ext>
            </a:extLst>
          </p:cNvPr>
          <p:cNvSpPr/>
          <p:nvPr/>
        </p:nvSpPr>
        <p:spPr>
          <a:xfrm>
            <a:off x="2850007" y="861008"/>
            <a:ext cx="671997" cy="671997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4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ABC95E-9C2A-E75C-2B18-F9F37074F62B}"/>
              </a:ext>
            </a:extLst>
          </p:cNvPr>
          <p:cNvSpPr/>
          <p:nvPr/>
        </p:nvSpPr>
        <p:spPr>
          <a:xfrm>
            <a:off x="3618017" y="861008"/>
            <a:ext cx="671997" cy="671997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1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63A828-CD79-5155-5320-2260D7831642}"/>
              </a:ext>
            </a:extLst>
          </p:cNvPr>
          <p:cNvSpPr/>
          <p:nvPr/>
        </p:nvSpPr>
        <p:spPr>
          <a:xfrm>
            <a:off x="4386026" y="861008"/>
            <a:ext cx="671997" cy="671997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3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2800EC-65A0-526D-D3D1-57036C0ABC96}"/>
              </a:ext>
            </a:extLst>
          </p:cNvPr>
          <p:cNvSpPr/>
          <p:nvPr/>
        </p:nvSpPr>
        <p:spPr>
          <a:xfrm>
            <a:off x="2850007" y="1629018"/>
            <a:ext cx="671997" cy="671997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0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A963739-366C-9A45-0F4D-5DBAE5B4D461}"/>
              </a:ext>
            </a:extLst>
          </p:cNvPr>
          <p:cNvSpPr/>
          <p:nvPr/>
        </p:nvSpPr>
        <p:spPr>
          <a:xfrm>
            <a:off x="3618017" y="1629018"/>
            <a:ext cx="671997" cy="671997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0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7E666F-3B6D-E9E6-8DAD-9B3497D93728}"/>
              </a:ext>
            </a:extLst>
          </p:cNvPr>
          <p:cNvSpPr/>
          <p:nvPr/>
        </p:nvSpPr>
        <p:spPr>
          <a:xfrm>
            <a:off x="4386026" y="1629018"/>
            <a:ext cx="671997" cy="671997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0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08A702-CD58-32FD-4906-C71CF8610929}"/>
              </a:ext>
            </a:extLst>
          </p:cNvPr>
          <p:cNvSpPr/>
          <p:nvPr/>
        </p:nvSpPr>
        <p:spPr>
          <a:xfrm>
            <a:off x="2850007" y="2397027"/>
            <a:ext cx="671997" cy="671997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8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39957B-3D67-E619-A7B9-62D2FCF33DA6}"/>
              </a:ext>
            </a:extLst>
          </p:cNvPr>
          <p:cNvSpPr/>
          <p:nvPr/>
        </p:nvSpPr>
        <p:spPr>
          <a:xfrm>
            <a:off x="3618017" y="2397027"/>
            <a:ext cx="671997" cy="671997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2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D9B11D-54B7-61A3-A99F-10F482D0B298}"/>
              </a:ext>
            </a:extLst>
          </p:cNvPr>
          <p:cNvSpPr/>
          <p:nvPr/>
        </p:nvSpPr>
        <p:spPr>
          <a:xfrm>
            <a:off x="4386026" y="2397027"/>
            <a:ext cx="671997" cy="671997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6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86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73A96D3-C5A0-BE58-8D93-687039ACBBD5}"/>
                  </a:ext>
                </a:extLst>
              </p:cNvPr>
              <p:cNvSpPr txBox="1"/>
              <p:nvPr/>
            </p:nvSpPr>
            <p:spPr>
              <a:xfrm>
                <a:off x="1865953" y="3338999"/>
                <a:ext cx="720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73A96D3-C5A0-BE58-8D93-687039ACB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953" y="3338999"/>
                <a:ext cx="720008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F17482E-02E0-2746-8BE5-BED2E91456ED}"/>
                  </a:ext>
                </a:extLst>
              </p:cNvPr>
              <p:cNvSpPr txBox="1"/>
              <p:nvPr/>
            </p:nvSpPr>
            <p:spPr>
              <a:xfrm>
                <a:off x="3845975" y="2978995"/>
                <a:ext cx="720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F17482E-02E0-2746-8BE5-BED2E9145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975" y="2978995"/>
                <a:ext cx="72000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374C9EA-332A-4837-54EE-9B9136607075}"/>
                  </a:ext>
                </a:extLst>
              </p:cNvPr>
              <p:cNvSpPr txBox="1"/>
              <p:nvPr/>
            </p:nvSpPr>
            <p:spPr>
              <a:xfrm>
                <a:off x="3035966" y="4599013"/>
                <a:ext cx="720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374C9EA-332A-4837-54EE-9B9136607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966" y="4599013"/>
                <a:ext cx="72000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DF8F8D5-EF9D-6171-194A-926310611A96}"/>
                  </a:ext>
                </a:extLst>
              </p:cNvPr>
              <p:cNvSpPr txBox="1"/>
              <p:nvPr/>
            </p:nvSpPr>
            <p:spPr>
              <a:xfrm>
                <a:off x="6546005" y="3699003"/>
                <a:ext cx="33300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DF8F8D5-EF9D-6171-194A-926310611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005" y="3699003"/>
                <a:ext cx="333003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8497F041-33D7-011A-E6BC-3BD0C6D4D651}"/>
              </a:ext>
            </a:extLst>
          </p:cNvPr>
          <p:cNvGrpSpPr/>
          <p:nvPr/>
        </p:nvGrpSpPr>
        <p:grpSpPr>
          <a:xfrm>
            <a:off x="1595950" y="2438989"/>
            <a:ext cx="3510039" cy="2834800"/>
            <a:chOff x="5825997" y="2978995"/>
            <a:chExt cx="3510039" cy="283480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B553892-BD2B-F142-4608-2BA9BAA162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3248998"/>
              <a:ext cx="1170013" cy="2340026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3511C48-6FE4-B2CC-5FFB-95833CFC7B8C}"/>
                </a:ext>
              </a:extLst>
            </p:cNvPr>
            <p:cNvCxnSpPr>
              <a:cxnSpLocks/>
            </p:cNvCxnSpPr>
            <p:nvPr/>
          </p:nvCxnSpPr>
          <p:spPr>
            <a:xfrm>
              <a:off x="7266013" y="3248998"/>
              <a:ext cx="1710019" cy="1530017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84AF840-3EFE-A137-2195-823863ED63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4779015"/>
              <a:ext cx="2880032" cy="81000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F85CCCC-9761-1BEB-EFE0-56B5A23E8700}"/>
                </a:ext>
              </a:extLst>
            </p:cNvPr>
            <p:cNvGrpSpPr/>
            <p:nvPr/>
          </p:nvGrpSpPr>
          <p:grpSpPr>
            <a:xfrm>
              <a:off x="6906009" y="2978995"/>
              <a:ext cx="720008" cy="584775"/>
              <a:chOff x="3125967" y="2528990"/>
              <a:chExt cx="720008" cy="584775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ED83CF7-2B7F-0A9E-7E40-557CF536EBA1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40102BD2-7414-150C-1E86-45114F31B929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40102BD2-7414-150C-1E86-45114F31B9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AD9121F-77E8-2A0D-BBC4-921D9DB15CF3}"/>
                </a:ext>
              </a:extLst>
            </p:cNvPr>
            <p:cNvGrpSpPr/>
            <p:nvPr/>
          </p:nvGrpSpPr>
          <p:grpSpPr>
            <a:xfrm>
              <a:off x="5825997" y="5229020"/>
              <a:ext cx="720008" cy="584775"/>
              <a:chOff x="3125967" y="2528990"/>
              <a:chExt cx="720008" cy="584775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C90C835-466B-86A8-DEBA-D0F9B4132D94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9CF2ED3C-7F65-40B3-B9D6-7A9853402B40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9CF2ED3C-7F65-40B3-B9D6-7A9853402B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4E7DA44-2C07-B1AE-B216-EE627B235B2B}"/>
                </a:ext>
              </a:extLst>
            </p:cNvPr>
            <p:cNvGrpSpPr/>
            <p:nvPr/>
          </p:nvGrpSpPr>
          <p:grpSpPr>
            <a:xfrm>
              <a:off x="8616028" y="4509012"/>
              <a:ext cx="720008" cy="584775"/>
              <a:chOff x="3125967" y="2528990"/>
              <a:chExt cx="720008" cy="584775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2E1C93D-4FB5-219E-5B77-3256B6C6E6B9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387623F3-193A-16C3-F763-C39128FE46EE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387623F3-193A-16C3-F763-C39128FE46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990DD1D-F011-D00D-CE21-5C548A31D1DE}"/>
              </a:ext>
            </a:extLst>
          </p:cNvPr>
          <p:cNvSpPr txBox="1"/>
          <p:nvPr/>
        </p:nvSpPr>
        <p:spPr>
          <a:xfrm>
            <a:off x="1775952" y="548968"/>
            <a:ext cx="86400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i="1" dirty="0">
                <a:solidFill>
                  <a:schemeClr val="tx1"/>
                </a:solidFill>
              </a:rPr>
              <a:t>Graph tensors</a:t>
            </a:r>
            <a:endParaRPr lang="en-GB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14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52B12-39BC-F89C-71B8-D428CEA03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96CE673-FCBF-F1A0-FD9E-782AE3C5F08D}"/>
                  </a:ext>
                </a:extLst>
              </p:cNvPr>
              <p:cNvSpPr txBox="1"/>
              <p:nvPr/>
            </p:nvSpPr>
            <p:spPr>
              <a:xfrm>
                <a:off x="1865953" y="3338999"/>
                <a:ext cx="720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96CE673-FCBF-F1A0-FD9E-782AE3C5F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953" y="3338999"/>
                <a:ext cx="720008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A703421-5CBE-3EB2-908C-B8D4036A6131}"/>
                  </a:ext>
                </a:extLst>
              </p:cNvPr>
              <p:cNvSpPr txBox="1"/>
              <p:nvPr/>
            </p:nvSpPr>
            <p:spPr>
              <a:xfrm>
                <a:off x="3845975" y="2978995"/>
                <a:ext cx="720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A703421-5CBE-3EB2-908C-B8D4036A6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975" y="2978995"/>
                <a:ext cx="72000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B069D4D-BF85-0BAC-64D1-A2C5C964543B}"/>
                  </a:ext>
                </a:extLst>
              </p:cNvPr>
              <p:cNvSpPr txBox="1"/>
              <p:nvPr/>
            </p:nvSpPr>
            <p:spPr>
              <a:xfrm>
                <a:off x="3035966" y="4599013"/>
                <a:ext cx="720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B069D4D-BF85-0BAC-64D1-A2C5C9645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966" y="4599013"/>
                <a:ext cx="72000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040B9D-07C8-0E0F-C907-841FB841506B}"/>
                  </a:ext>
                </a:extLst>
              </p:cNvPr>
              <p:cNvSpPr txBox="1"/>
              <p:nvPr/>
            </p:nvSpPr>
            <p:spPr>
              <a:xfrm>
                <a:off x="6546005" y="2868006"/>
                <a:ext cx="33300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040B9D-07C8-0E0F-C907-841FB8415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005" y="2868006"/>
                <a:ext cx="333003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BF47B458-6407-548D-8C38-41472DAD346A}"/>
              </a:ext>
            </a:extLst>
          </p:cNvPr>
          <p:cNvGrpSpPr/>
          <p:nvPr/>
        </p:nvGrpSpPr>
        <p:grpSpPr>
          <a:xfrm>
            <a:off x="1595950" y="2438989"/>
            <a:ext cx="3510039" cy="2834800"/>
            <a:chOff x="5825997" y="2978995"/>
            <a:chExt cx="3510039" cy="28348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F77AE45-D872-E62A-B4F8-B79C8B671D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3248998"/>
              <a:ext cx="1170013" cy="2340026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AD19516-C764-9D00-29CC-E32552BD12A8}"/>
                </a:ext>
              </a:extLst>
            </p:cNvPr>
            <p:cNvCxnSpPr>
              <a:cxnSpLocks/>
            </p:cNvCxnSpPr>
            <p:nvPr/>
          </p:nvCxnSpPr>
          <p:spPr>
            <a:xfrm>
              <a:off x="7266013" y="3248998"/>
              <a:ext cx="1710019" cy="1530017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983285A-E74E-B4AF-08BB-69B9A5E4CF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4779015"/>
              <a:ext cx="2880032" cy="81000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52291E4-FB10-1611-D25F-B1389DB2B158}"/>
                </a:ext>
              </a:extLst>
            </p:cNvPr>
            <p:cNvGrpSpPr/>
            <p:nvPr/>
          </p:nvGrpSpPr>
          <p:grpSpPr>
            <a:xfrm>
              <a:off x="6906009" y="2978995"/>
              <a:ext cx="720008" cy="584775"/>
              <a:chOff x="3125967" y="2528990"/>
              <a:chExt cx="720008" cy="58477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5E0F5D80-4F91-23D2-14A5-7A44EF57BE2E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2997B349-442B-9CC4-8A13-0AE7E8250366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2997B349-442B-9CC4-8A13-0AE7E825036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D261F6F-9CA1-AAB5-0735-58E43D54F5B2}"/>
                </a:ext>
              </a:extLst>
            </p:cNvPr>
            <p:cNvGrpSpPr/>
            <p:nvPr/>
          </p:nvGrpSpPr>
          <p:grpSpPr>
            <a:xfrm>
              <a:off x="5825997" y="5229020"/>
              <a:ext cx="720008" cy="584775"/>
              <a:chOff x="3125967" y="2528990"/>
              <a:chExt cx="720008" cy="58477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1310AB7-C63D-5F10-EEBB-77FCB4753C8A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E15539ED-1F42-2557-7E54-52C7A605C7B4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E15539ED-1F42-2557-7E54-52C7A605C7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55B1D16-C5CB-07FB-85CE-C1AD0E416F60}"/>
                </a:ext>
              </a:extLst>
            </p:cNvPr>
            <p:cNvGrpSpPr/>
            <p:nvPr/>
          </p:nvGrpSpPr>
          <p:grpSpPr>
            <a:xfrm>
              <a:off x="8616028" y="4509012"/>
              <a:ext cx="720008" cy="584775"/>
              <a:chOff x="3125967" y="2528990"/>
              <a:chExt cx="720008" cy="584775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F5E4EA9-BD40-C5C8-457B-E39ACDC08086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3762635D-6874-6484-D329-8B8A2DCA5E9A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3762635D-6874-6484-D329-8B8A2DCA5E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DD9A925-C140-17A1-54F3-430332D58B85}"/>
              </a:ext>
            </a:extLst>
          </p:cNvPr>
          <p:cNvSpPr txBox="1"/>
          <p:nvPr/>
        </p:nvSpPr>
        <p:spPr>
          <a:xfrm>
            <a:off x="1775952" y="548968"/>
            <a:ext cx="86400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i="1" dirty="0">
                <a:solidFill>
                  <a:schemeClr val="tx1"/>
                </a:solidFill>
              </a:rPr>
              <a:t>Graph tensors</a:t>
            </a:r>
            <a:endParaRPr lang="en-GB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82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FBCAD-C3DD-C840-7FA5-60B871F91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4DAF0C-C3C8-F0C2-55FA-306628FFA9B9}"/>
                  </a:ext>
                </a:extLst>
              </p:cNvPr>
              <p:cNvSpPr txBox="1"/>
              <p:nvPr/>
            </p:nvSpPr>
            <p:spPr>
              <a:xfrm>
                <a:off x="1865953" y="3338999"/>
                <a:ext cx="720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4DAF0C-C3C8-F0C2-55FA-306628FFA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953" y="3338999"/>
                <a:ext cx="720008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53CFB3F-80D7-32DB-8222-7ECC1A752B88}"/>
                  </a:ext>
                </a:extLst>
              </p:cNvPr>
              <p:cNvSpPr txBox="1"/>
              <p:nvPr/>
            </p:nvSpPr>
            <p:spPr>
              <a:xfrm>
                <a:off x="3845975" y="2978995"/>
                <a:ext cx="720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53CFB3F-80D7-32DB-8222-7ECC1A752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975" y="2978995"/>
                <a:ext cx="72000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BDB1637-8F10-E04D-BD2E-9B744C10E364}"/>
                  </a:ext>
                </a:extLst>
              </p:cNvPr>
              <p:cNvSpPr txBox="1"/>
              <p:nvPr/>
            </p:nvSpPr>
            <p:spPr>
              <a:xfrm>
                <a:off x="3035966" y="4599013"/>
                <a:ext cx="720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BDB1637-8F10-E04D-BD2E-9B744C10E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966" y="4599013"/>
                <a:ext cx="72000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800D430-A317-E1E9-86E4-767955850EDD}"/>
                  </a:ext>
                </a:extLst>
              </p:cNvPr>
              <p:cNvSpPr txBox="1"/>
              <p:nvPr/>
            </p:nvSpPr>
            <p:spPr>
              <a:xfrm>
                <a:off x="6546005" y="2868006"/>
                <a:ext cx="33300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800D430-A317-E1E9-86E4-767955850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005" y="2868006"/>
                <a:ext cx="333003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354464-6CF0-E6D6-5699-4A5686529558}"/>
                  </a:ext>
                </a:extLst>
              </p:cNvPr>
              <p:cNvSpPr txBox="1"/>
              <p:nvPr/>
            </p:nvSpPr>
            <p:spPr>
              <a:xfrm>
                <a:off x="6546005" y="3699003"/>
                <a:ext cx="33300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354464-6CF0-E6D6-5699-4A5686529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005" y="3699003"/>
                <a:ext cx="333003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37751E-D73E-68FF-6FE6-C80B2830D9E5}"/>
                  </a:ext>
                </a:extLst>
              </p:cNvPr>
              <p:cNvSpPr txBox="1"/>
              <p:nvPr/>
            </p:nvSpPr>
            <p:spPr>
              <a:xfrm>
                <a:off x="5915998" y="3699003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37751E-D73E-68FF-6FE6-C80B2830D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998" y="3699003"/>
                <a:ext cx="1170013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06989043-54D2-6599-59E0-963CF16D6C91}"/>
              </a:ext>
            </a:extLst>
          </p:cNvPr>
          <p:cNvGrpSpPr/>
          <p:nvPr/>
        </p:nvGrpSpPr>
        <p:grpSpPr>
          <a:xfrm>
            <a:off x="1595950" y="2438989"/>
            <a:ext cx="3510039" cy="2834800"/>
            <a:chOff x="5825997" y="2978995"/>
            <a:chExt cx="3510039" cy="28348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7ABACD8-5E6E-4EE0-0CFA-189D52F1A9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3248998"/>
              <a:ext cx="1170013" cy="2340026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25F30B9-FC34-39B8-CABB-6A71DD824E52}"/>
                </a:ext>
              </a:extLst>
            </p:cNvPr>
            <p:cNvCxnSpPr>
              <a:cxnSpLocks/>
            </p:cNvCxnSpPr>
            <p:nvPr/>
          </p:nvCxnSpPr>
          <p:spPr>
            <a:xfrm>
              <a:off x="7266013" y="3248998"/>
              <a:ext cx="1710019" cy="1530017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3F6853A-99FC-2349-8B4B-A044A7A352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4779015"/>
              <a:ext cx="2880032" cy="81000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C87CF1-F33C-D432-958B-303B1155C8C4}"/>
                </a:ext>
              </a:extLst>
            </p:cNvPr>
            <p:cNvGrpSpPr/>
            <p:nvPr/>
          </p:nvGrpSpPr>
          <p:grpSpPr>
            <a:xfrm>
              <a:off x="6906009" y="2978995"/>
              <a:ext cx="720008" cy="584775"/>
              <a:chOff x="3125967" y="2528990"/>
              <a:chExt cx="720008" cy="58477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58C6A8E-512B-F32C-A8D8-4EA4457E3911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9111A8E5-ADF5-72D1-BFE8-E5C72D1A942C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9111A8E5-ADF5-72D1-BFE8-E5C72D1A94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6F30FA1-ACD5-0797-818A-2F2228041BB7}"/>
                </a:ext>
              </a:extLst>
            </p:cNvPr>
            <p:cNvGrpSpPr/>
            <p:nvPr/>
          </p:nvGrpSpPr>
          <p:grpSpPr>
            <a:xfrm>
              <a:off x="5825997" y="5229020"/>
              <a:ext cx="720008" cy="584775"/>
              <a:chOff x="3125967" y="2528990"/>
              <a:chExt cx="720008" cy="58477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5D980C33-F762-300B-CEC8-E7006D292626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7B72D9A-34CE-2669-0E94-04BF940953A1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7B72D9A-34CE-2669-0E94-04BF940953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54E330F-9786-352B-4C90-30F45ED342F4}"/>
                </a:ext>
              </a:extLst>
            </p:cNvPr>
            <p:cNvGrpSpPr/>
            <p:nvPr/>
          </p:nvGrpSpPr>
          <p:grpSpPr>
            <a:xfrm>
              <a:off x="8616028" y="4509012"/>
              <a:ext cx="720008" cy="584775"/>
              <a:chOff x="3125967" y="2528990"/>
              <a:chExt cx="720008" cy="58477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3D9EE22-6595-9830-D0C1-B0E3F4B1EABA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DF451A5-823D-965B-9FB8-82DDCFE38C70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DF451A5-823D-965B-9FB8-82DDCFE38C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7BCE415-292C-B36C-D2F2-2AF218CB72AF}"/>
              </a:ext>
            </a:extLst>
          </p:cNvPr>
          <p:cNvSpPr txBox="1"/>
          <p:nvPr/>
        </p:nvSpPr>
        <p:spPr>
          <a:xfrm>
            <a:off x="1775952" y="548968"/>
            <a:ext cx="86400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i="1" dirty="0">
                <a:solidFill>
                  <a:schemeClr val="tx1"/>
                </a:solidFill>
              </a:rPr>
              <a:t>Graph tensors</a:t>
            </a:r>
            <a:endParaRPr lang="en-GB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67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5011F-4E11-39FB-B106-FE2106DBE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326C86-D1D7-EDBC-E938-2EFB60F64E2A}"/>
                  </a:ext>
                </a:extLst>
              </p:cNvPr>
              <p:cNvSpPr txBox="1"/>
              <p:nvPr/>
            </p:nvSpPr>
            <p:spPr>
              <a:xfrm>
                <a:off x="1865953" y="3338999"/>
                <a:ext cx="720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326C86-D1D7-EDBC-E938-2EFB60F64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953" y="3338999"/>
                <a:ext cx="720008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60C8E8-4370-36ED-A1F3-0CC748AAE4FE}"/>
                  </a:ext>
                </a:extLst>
              </p:cNvPr>
              <p:cNvSpPr txBox="1"/>
              <p:nvPr/>
            </p:nvSpPr>
            <p:spPr>
              <a:xfrm>
                <a:off x="3845975" y="2978995"/>
                <a:ext cx="720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60C8E8-4370-36ED-A1F3-0CC748AAE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975" y="2978995"/>
                <a:ext cx="72000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B9F2686-8EC9-5603-9BD6-9B6277CA1FE1}"/>
                  </a:ext>
                </a:extLst>
              </p:cNvPr>
              <p:cNvSpPr txBox="1"/>
              <p:nvPr/>
            </p:nvSpPr>
            <p:spPr>
              <a:xfrm>
                <a:off x="3035966" y="4599013"/>
                <a:ext cx="720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B9F2686-8EC9-5603-9BD6-9B6277CA1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966" y="4599013"/>
                <a:ext cx="72000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96A2A4-6C2E-FEF9-446C-48198DD7C412}"/>
                  </a:ext>
                </a:extLst>
              </p:cNvPr>
              <p:cNvSpPr txBox="1"/>
              <p:nvPr/>
            </p:nvSpPr>
            <p:spPr>
              <a:xfrm>
                <a:off x="6546005" y="2037009"/>
                <a:ext cx="33300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96A2A4-6C2E-FEF9-446C-48198DD7C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005" y="2037009"/>
                <a:ext cx="333003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DED7FE-E9B7-2EF1-2A81-790625791CED}"/>
                  </a:ext>
                </a:extLst>
              </p:cNvPr>
              <p:cNvSpPr txBox="1"/>
              <p:nvPr/>
            </p:nvSpPr>
            <p:spPr>
              <a:xfrm>
                <a:off x="6546005" y="2868006"/>
                <a:ext cx="33300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DED7FE-E9B7-2EF1-2A81-790625791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005" y="2868006"/>
                <a:ext cx="333003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B94617-DA7F-4976-E4CF-7498266EB8FF}"/>
                  </a:ext>
                </a:extLst>
              </p:cNvPr>
              <p:cNvSpPr txBox="1"/>
              <p:nvPr/>
            </p:nvSpPr>
            <p:spPr>
              <a:xfrm>
                <a:off x="5915998" y="2868006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B94617-DA7F-4976-E4CF-7498266EB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998" y="2868006"/>
                <a:ext cx="1170013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C4FE821F-5F91-1C99-CC56-3F7D65A786D8}"/>
              </a:ext>
            </a:extLst>
          </p:cNvPr>
          <p:cNvGrpSpPr/>
          <p:nvPr/>
        </p:nvGrpSpPr>
        <p:grpSpPr>
          <a:xfrm>
            <a:off x="1595950" y="2438989"/>
            <a:ext cx="3510039" cy="2834800"/>
            <a:chOff x="5825997" y="2978995"/>
            <a:chExt cx="3510039" cy="28348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A90FD29-5D14-18EC-F175-5760CE7A4A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3248998"/>
              <a:ext cx="1170013" cy="2340026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5C1A94F-D185-78D7-C251-7287C736F4C4}"/>
                </a:ext>
              </a:extLst>
            </p:cNvPr>
            <p:cNvCxnSpPr>
              <a:cxnSpLocks/>
            </p:cNvCxnSpPr>
            <p:nvPr/>
          </p:nvCxnSpPr>
          <p:spPr>
            <a:xfrm>
              <a:off x="7266013" y="3248998"/>
              <a:ext cx="1710019" cy="1530017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29ED08B-AB4D-5D93-DD3E-85562C8EDB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4779015"/>
              <a:ext cx="2880032" cy="81000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BD52A5C-39FE-606A-849B-418C8D2EB58C}"/>
                </a:ext>
              </a:extLst>
            </p:cNvPr>
            <p:cNvGrpSpPr/>
            <p:nvPr/>
          </p:nvGrpSpPr>
          <p:grpSpPr>
            <a:xfrm>
              <a:off x="6906009" y="2978995"/>
              <a:ext cx="720008" cy="584775"/>
              <a:chOff x="3125967" y="2528990"/>
              <a:chExt cx="720008" cy="58477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4ED7206-8765-5399-F53E-9B7C5146C718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CA6F90A-77A1-CFD1-9196-6F1209A2AE8A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CA6F90A-77A1-CFD1-9196-6F1209A2AE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61C831D-CA89-0345-9E70-6C3A6D29A7F4}"/>
                </a:ext>
              </a:extLst>
            </p:cNvPr>
            <p:cNvGrpSpPr/>
            <p:nvPr/>
          </p:nvGrpSpPr>
          <p:grpSpPr>
            <a:xfrm>
              <a:off x="5825997" y="5229020"/>
              <a:ext cx="720008" cy="584775"/>
              <a:chOff x="3125967" y="2528990"/>
              <a:chExt cx="720008" cy="58477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B2213D1-45F6-5911-5347-F1115A62D217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14FFF0E-79CD-BB39-4924-C8D4FCAFD173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14FFF0E-79CD-BB39-4924-C8D4FCAFD1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B59635E-5A06-CCDD-9A71-0744FE83BFF1}"/>
                </a:ext>
              </a:extLst>
            </p:cNvPr>
            <p:cNvGrpSpPr/>
            <p:nvPr/>
          </p:nvGrpSpPr>
          <p:grpSpPr>
            <a:xfrm>
              <a:off x="8616028" y="4509012"/>
              <a:ext cx="720008" cy="584775"/>
              <a:chOff x="3125967" y="2528990"/>
              <a:chExt cx="720008" cy="58477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322A7CE-B600-F995-5EA3-514A2B0FD35F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61A69AB6-C2F1-6E71-8083-1584A97BD813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61A69AB6-C2F1-6E71-8083-1584A97BD8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BBACD04-4766-7916-8607-E357A21AE1B7}"/>
              </a:ext>
            </a:extLst>
          </p:cNvPr>
          <p:cNvSpPr txBox="1"/>
          <p:nvPr/>
        </p:nvSpPr>
        <p:spPr>
          <a:xfrm>
            <a:off x="1775952" y="548968"/>
            <a:ext cx="86400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i="1" dirty="0">
                <a:solidFill>
                  <a:schemeClr val="tx1"/>
                </a:solidFill>
              </a:rPr>
              <a:t>Graph tensors</a:t>
            </a:r>
            <a:endParaRPr lang="en-GB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5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2714E-3F90-8924-1C8F-3123B7813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08FA2F9-9FD5-1169-FDED-4F2EAEB515AC}"/>
                  </a:ext>
                </a:extLst>
              </p:cNvPr>
              <p:cNvSpPr txBox="1"/>
              <p:nvPr/>
            </p:nvSpPr>
            <p:spPr>
              <a:xfrm>
                <a:off x="1865953" y="3338999"/>
                <a:ext cx="720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08FA2F9-9FD5-1169-FDED-4F2EAEB51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953" y="3338999"/>
                <a:ext cx="720008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8CBD34A-B036-BF60-38EA-ED1FE9F4B23A}"/>
                  </a:ext>
                </a:extLst>
              </p:cNvPr>
              <p:cNvSpPr txBox="1"/>
              <p:nvPr/>
            </p:nvSpPr>
            <p:spPr>
              <a:xfrm>
                <a:off x="3845975" y="2978995"/>
                <a:ext cx="720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8CBD34A-B036-BF60-38EA-ED1FE9F4B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975" y="2978995"/>
                <a:ext cx="72000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0AEBDC5-D6B3-5C0D-3663-A8775007940A}"/>
                  </a:ext>
                </a:extLst>
              </p:cNvPr>
              <p:cNvSpPr txBox="1"/>
              <p:nvPr/>
            </p:nvSpPr>
            <p:spPr>
              <a:xfrm>
                <a:off x="3035966" y="4599013"/>
                <a:ext cx="720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0AEBDC5-D6B3-5C0D-3663-A87750079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966" y="4599013"/>
                <a:ext cx="72000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6D16558-A289-D58A-028D-9863426656E6}"/>
                  </a:ext>
                </a:extLst>
              </p:cNvPr>
              <p:cNvSpPr txBox="1"/>
              <p:nvPr/>
            </p:nvSpPr>
            <p:spPr>
              <a:xfrm>
                <a:off x="6546005" y="2037009"/>
                <a:ext cx="33300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6D16558-A289-D58A-028D-986342665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005" y="2037009"/>
                <a:ext cx="333003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5FA97F-AFD5-E720-89FE-51F7D2723694}"/>
                  </a:ext>
                </a:extLst>
              </p:cNvPr>
              <p:cNvSpPr txBox="1"/>
              <p:nvPr/>
            </p:nvSpPr>
            <p:spPr>
              <a:xfrm>
                <a:off x="6546005" y="2868006"/>
                <a:ext cx="33300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5FA97F-AFD5-E720-89FE-51F7D2723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005" y="2868006"/>
                <a:ext cx="333003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58798C-A331-D4DB-CC12-266C5FF8EB54}"/>
                  </a:ext>
                </a:extLst>
              </p:cNvPr>
              <p:cNvSpPr txBox="1"/>
              <p:nvPr/>
            </p:nvSpPr>
            <p:spPr>
              <a:xfrm>
                <a:off x="5915998" y="2868006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58798C-A331-D4DB-CC12-266C5FF8E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998" y="2868006"/>
                <a:ext cx="1170013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25C30F-AB35-F377-C746-C396DC34DE54}"/>
                  </a:ext>
                </a:extLst>
              </p:cNvPr>
              <p:cNvSpPr txBox="1"/>
              <p:nvPr/>
            </p:nvSpPr>
            <p:spPr>
              <a:xfrm>
                <a:off x="6546005" y="3699003"/>
                <a:ext cx="33300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25C30F-AB35-F377-C746-C396DC34D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005" y="3699003"/>
                <a:ext cx="333003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BFF1DF-5D5E-B066-A65F-66DEC8AEE1CE}"/>
                  </a:ext>
                </a:extLst>
              </p:cNvPr>
              <p:cNvSpPr txBox="1"/>
              <p:nvPr/>
            </p:nvSpPr>
            <p:spPr>
              <a:xfrm>
                <a:off x="5915998" y="3699003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BFF1DF-5D5E-B066-A65F-66DEC8AEE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998" y="3699003"/>
                <a:ext cx="1170013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3D3E6E0B-F01F-4E43-DBDB-97F288462258}"/>
              </a:ext>
            </a:extLst>
          </p:cNvPr>
          <p:cNvGrpSpPr/>
          <p:nvPr/>
        </p:nvGrpSpPr>
        <p:grpSpPr>
          <a:xfrm>
            <a:off x="1595950" y="2438989"/>
            <a:ext cx="3510039" cy="2834800"/>
            <a:chOff x="5825997" y="2978995"/>
            <a:chExt cx="3510039" cy="28348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084FB04-E4D8-A769-47B1-22185F9A92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3248998"/>
              <a:ext cx="1170013" cy="2340026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AF6C6E4-0EF4-3489-7D3D-D386252F79E0}"/>
                </a:ext>
              </a:extLst>
            </p:cNvPr>
            <p:cNvCxnSpPr>
              <a:cxnSpLocks/>
            </p:cNvCxnSpPr>
            <p:nvPr/>
          </p:nvCxnSpPr>
          <p:spPr>
            <a:xfrm>
              <a:off x="7266013" y="3248998"/>
              <a:ext cx="1710019" cy="1530017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4343B0D-4718-98AA-0025-719F8DC058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4779015"/>
              <a:ext cx="2880032" cy="81000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A4A0743-8491-5B12-037A-BF5AE8A1790A}"/>
                </a:ext>
              </a:extLst>
            </p:cNvPr>
            <p:cNvGrpSpPr/>
            <p:nvPr/>
          </p:nvGrpSpPr>
          <p:grpSpPr>
            <a:xfrm>
              <a:off x="6906009" y="2978995"/>
              <a:ext cx="720008" cy="584775"/>
              <a:chOff x="3125967" y="2528990"/>
              <a:chExt cx="720008" cy="584775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CCE36A2-50D2-5D1A-0D28-2C5EAAB96C02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19F0062C-7C87-5A31-06CA-66C6ACB421B5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19F0062C-7C87-5A31-06CA-66C6ACB421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790A5E6-A6B7-9BC8-7EEB-978EB71BD8DA}"/>
                </a:ext>
              </a:extLst>
            </p:cNvPr>
            <p:cNvGrpSpPr/>
            <p:nvPr/>
          </p:nvGrpSpPr>
          <p:grpSpPr>
            <a:xfrm>
              <a:off x="5825997" y="5229020"/>
              <a:ext cx="720008" cy="584775"/>
              <a:chOff x="3125967" y="2528990"/>
              <a:chExt cx="720008" cy="58477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76D901-9722-1867-35B2-E4E65E6EBA5C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13BD4EE7-C2ED-92DB-CA9F-4AACD680D03A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13BD4EE7-C2ED-92DB-CA9F-4AACD680D0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03CE97F-284B-A481-8E9D-9656E77D1029}"/>
                </a:ext>
              </a:extLst>
            </p:cNvPr>
            <p:cNvGrpSpPr/>
            <p:nvPr/>
          </p:nvGrpSpPr>
          <p:grpSpPr>
            <a:xfrm>
              <a:off x="8616028" y="4509012"/>
              <a:ext cx="720008" cy="584775"/>
              <a:chOff x="3125967" y="2528990"/>
              <a:chExt cx="720008" cy="58477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A602820-6F9C-310D-1CAA-D55093DEC041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B26A7296-EFAB-852C-9615-83BE80197ADE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B26A7296-EFAB-852C-9615-83BE80197A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93BB93B-A153-B8AC-8512-8857D38C906F}"/>
              </a:ext>
            </a:extLst>
          </p:cNvPr>
          <p:cNvSpPr txBox="1"/>
          <p:nvPr/>
        </p:nvSpPr>
        <p:spPr>
          <a:xfrm>
            <a:off x="1775952" y="548968"/>
            <a:ext cx="86400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i="1" dirty="0">
                <a:solidFill>
                  <a:schemeClr val="tx1"/>
                </a:solidFill>
              </a:rPr>
              <a:t>Graph tensors</a:t>
            </a:r>
            <a:endParaRPr lang="en-GB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88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07AA2-A844-7984-2090-9340D30F4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A8C6A2-1C33-0A0C-FA91-A9D5027AEAF0}"/>
                  </a:ext>
                </a:extLst>
              </p:cNvPr>
              <p:cNvSpPr txBox="1"/>
              <p:nvPr/>
            </p:nvSpPr>
            <p:spPr>
              <a:xfrm>
                <a:off x="4925987" y="2348988"/>
                <a:ext cx="6390071" cy="1667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△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3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3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3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sz="36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sz="36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GB" sz="36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GB" sz="3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GB" sz="3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GB" sz="36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A8C6A2-1C33-0A0C-FA91-A9D5027AE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987" y="2348988"/>
                <a:ext cx="6390071" cy="16673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E17F716E-09EE-D295-1A1B-24EDEBBDD29F}"/>
              </a:ext>
            </a:extLst>
          </p:cNvPr>
          <p:cNvGrpSpPr/>
          <p:nvPr/>
        </p:nvGrpSpPr>
        <p:grpSpPr>
          <a:xfrm>
            <a:off x="1595950" y="2438989"/>
            <a:ext cx="3510039" cy="2834800"/>
            <a:chOff x="5825997" y="2978995"/>
            <a:chExt cx="3510039" cy="28348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A5D7885-86F3-F6C7-1E6C-9CEE3253CE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3248998"/>
              <a:ext cx="1170013" cy="2340026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CCC22E-9A7E-A0B9-8981-F55623F58E31}"/>
                </a:ext>
              </a:extLst>
            </p:cNvPr>
            <p:cNvCxnSpPr>
              <a:cxnSpLocks/>
            </p:cNvCxnSpPr>
            <p:nvPr/>
          </p:nvCxnSpPr>
          <p:spPr>
            <a:xfrm>
              <a:off x="7266013" y="3248998"/>
              <a:ext cx="1710019" cy="1530017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86AD617-60B5-C779-009C-7CF4B739FD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4779015"/>
              <a:ext cx="2880032" cy="81000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464DDD0-8E38-044E-8F4F-0CBA05FE8FF9}"/>
                </a:ext>
              </a:extLst>
            </p:cNvPr>
            <p:cNvGrpSpPr/>
            <p:nvPr/>
          </p:nvGrpSpPr>
          <p:grpSpPr>
            <a:xfrm>
              <a:off x="6906009" y="2978995"/>
              <a:ext cx="720008" cy="584775"/>
              <a:chOff x="3125967" y="2528990"/>
              <a:chExt cx="720008" cy="58477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471F254-16FA-CE3B-B7FB-2FAD83961D83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92C0E83-669F-6674-C623-4AA74D63DA8D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92C0E83-669F-6674-C623-4AA74D63DA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65F5D65-2BE7-F08B-E9D4-3934EDF8CF28}"/>
                </a:ext>
              </a:extLst>
            </p:cNvPr>
            <p:cNvGrpSpPr/>
            <p:nvPr/>
          </p:nvGrpSpPr>
          <p:grpSpPr>
            <a:xfrm>
              <a:off x="5825997" y="5229020"/>
              <a:ext cx="720008" cy="584775"/>
              <a:chOff x="3125967" y="2528990"/>
              <a:chExt cx="720008" cy="58477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EFD3441-A0D1-C869-F9FA-BFC02D6C7CC0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A2DF56CA-8614-6DD2-7BAF-67D1F06AB194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A2DF56CA-8614-6DD2-7BAF-67D1F06AB1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48C785D-F33B-1172-5668-F43A3980FF17}"/>
                </a:ext>
              </a:extLst>
            </p:cNvPr>
            <p:cNvGrpSpPr/>
            <p:nvPr/>
          </p:nvGrpSpPr>
          <p:grpSpPr>
            <a:xfrm>
              <a:off x="8616028" y="4509012"/>
              <a:ext cx="720008" cy="584775"/>
              <a:chOff x="3125967" y="2528990"/>
              <a:chExt cx="720008" cy="584775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74AD267-914D-93A8-7082-EE99197CCBEE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EE6B8B91-562D-FE55-3343-241A562D9DF0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EE6B8B91-562D-FE55-3343-241A562D9D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B2569E6-61AC-7A4F-B958-99B03F2C073E}"/>
                  </a:ext>
                </a:extLst>
              </p:cNvPr>
              <p:cNvSpPr txBox="1"/>
              <p:nvPr/>
            </p:nvSpPr>
            <p:spPr>
              <a:xfrm>
                <a:off x="5105989" y="4419011"/>
                <a:ext cx="6096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GB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MM</m:t>
                          </m:r>
                        </m:e>
                        <m:sub>
                          <m: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B2569E6-61AC-7A4F-B958-99B03F2C0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989" y="4419011"/>
                <a:ext cx="609600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06CA004A-3B9C-4F98-5BC8-D7E7601D4D73}"/>
              </a:ext>
            </a:extLst>
          </p:cNvPr>
          <p:cNvSpPr txBox="1"/>
          <p:nvPr/>
        </p:nvSpPr>
        <p:spPr>
          <a:xfrm>
            <a:off x="1775952" y="548968"/>
            <a:ext cx="86400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i="1" dirty="0">
                <a:solidFill>
                  <a:schemeClr val="tx1"/>
                </a:solidFill>
              </a:rPr>
              <a:t>Graph tensors</a:t>
            </a:r>
            <a:endParaRPr lang="en-GB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95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B92F5-8B03-CB1D-3653-CCD34156A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1272A865-F587-3D3D-BE81-DBD5B92686D3}"/>
              </a:ext>
            </a:extLst>
          </p:cNvPr>
          <p:cNvSpPr txBox="1"/>
          <p:nvPr/>
        </p:nvSpPr>
        <p:spPr>
          <a:xfrm>
            <a:off x="1775952" y="548968"/>
            <a:ext cx="86400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i="1" dirty="0">
                <a:solidFill>
                  <a:schemeClr val="tx1"/>
                </a:solidFill>
              </a:rPr>
              <a:t>Graph tensors</a:t>
            </a:r>
            <a:endParaRPr lang="en-GB" sz="6000" dirty="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8CB656-7951-3EE8-BBCD-50231D786366}"/>
              </a:ext>
            </a:extLst>
          </p:cNvPr>
          <p:cNvGrpSpPr/>
          <p:nvPr/>
        </p:nvGrpSpPr>
        <p:grpSpPr>
          <a:xfrm>
            <a:off x="1415948" y="2258987"/>
            <a:ext cx="2880032" cy="3150035"/>
            <a:chOff x="1415948" y="2078985"/>
            <a:chExt cx="2880032" cy="31500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FF5AF3E-2A13-B0EC-D7E6-F95FB0A4DD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2348988"/>
              <a:ext cx="2160024" cy="360004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87E594-5781-B020-0C97-2FBACC5BF9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4554244"/>
              <a:ext cx="2160024" cy="36000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8488C3E-2C6F-BB73-7082-11A4440B0917}"/>
                </a:ext>
              </a:extLst>
            </p:cNvPr>
            <p:cNvGrpSpPr/>
            <p:nvPr/>
          </p:nvGrpSpPr>
          <p:grpSpPr>
            <a:xfrm>
              <a:off x="1415948" y="2438989"/>
              <a:ext cx="720008" cy="584775"/>
              <a:chOff x="3125967" y="2528990"/>
              <a:chExt cx="720008" cy="58477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61DBDBB-0160-972C-4759-323519BBA24D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BD3DA645-8D88-F273-97EE-C74902F39E8A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BD3DA645-8D88-F273-97EE-C74902F39E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EA6E1C7-A99E-91B2-5018-7CE59D6BB898}"/>
                </a:ext>
              </a:extLst>
            </p:cNvPr>
            <p:cNvGrpSpPr/>
            <p:nvPr/>
          </p:nvGrpSpPr>
          <p:grpSpPr>
            <a:xfrm>
              <a:off x="1415948" y="4644245"/>
              <a:ext cx="720008" cy="584775"/>
              <a:chOff x="3125967" y="2528990"/>
              <a:chExt cx="720008" cy="58477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9FE9462-8D8E-76B6-ADBD-59D7B3C3F305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A277E92F-FDD2-A32D-BCBB-3EE196B66C12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A277E92F-FDD2-A32D-BCBB-3EE196B66C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39DFB4E-0E6F-6FF1-C031-58CF2DD91941}"/>
                </a:ext>
              </a:extLst>
            </p:cNvPr>
            <p:cNvGrpSpPr/>
            <p:nvPr/>
          </p:nvGrpSpPr>
          <p:grpSpPr>
            <a:xfrm>
              <a:off x="3575972" y="2078985"/>
              <a:ext cx="720008" cy="584775"/>
              <a:chOff x="3125967" y="2528990"/>
              <a:chExt cx="720008" cy="584775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7E07216-2027-8A19-430F-2BA9F54A96FA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10737124-6F26-A34E-67DF-68BA6614EA73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10737124-6F26-A34E-67DF-68BA6614EA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42040E2-210F-308C-A4A7-E6C73E9E131B}"/>
                </a:ext>
              </a:extLst>
            </p:cNvPr>
            <p:cNvGrpSpPr/>
            <p:nvPr/>
          </p:nvGrpSpPr>
          <p:grpSpPr>
            <a:xfrm>
              <a:off x="3575972" y="4284241"/>
              <a:ext cx="720008" cy="584775"/>
              <a:chOff x="3125967" y="2528990"/>
              <a:chExt cx="720008" cy="584775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1A34B142-2A2F-4A77-F77A-03424856BE03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F99C0EC1-DF98-173C-F91D-734D44CAB5B7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F99C0EC1-DF98-173C-F91D-734D44CAB5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936874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5FBA2-9505-8F6F-84FB-45DE7FBF0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AF1836FC-F333-F67F-38CB-2032EAC949EF}"/>
              </a:ext>
            </a:extLst>
          </p:cNvPr>
          <p:cNvSpPr txBox="1"/>
          <p:nvPr/>
        </p:nvSpPr>
        <p:spPr>
          <a:xfrm>
            <a:off x="1775952" y="548968"/>
            <a:ext cx="86400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i="1" dirty="0">
                <a:solidFill>
                  <a:schemeClr val="tx1"/>
                </a:solidFill>
              </a:rPr>
              <a:t>Graph tensors</a:t>
            </a:r>
            <a:endParaRPr lang="en-GB" sz="6000" dirty="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1E1F3D-B554-9477-FC63-DF31D4B29B8D}"/>
              </a:ext>
            </a:extLst>
          </p:cNvPr>
          <p:cNvGrpSpPr/>
          <p:nvPr/>
        </p:nvGrpSpPr>
        <p:grpSpPr>
          <a:xfrm>
            <a:off x="1415948" y="2258987"/>
            <a:ext cx="2880032" cy="3150035"/>
            <a:chOff x="1415948" y="2078985"/>
            <a:chExt cx="2880032" cy="31500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13D3D24-26A2-944E-CC2F-DF73326A4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2348988"/>
              <a:ext cx="2160024" cy="360004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246518B-39F8-F085-A42A-CE891766CE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4554244"/>
              <a:ext cx="2160024" cy="36000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D1BBB84-DDAC-93BA-DBE1-AD1A15689919}"/>
                </a:ext>
              </a:extLst>
            </p:cNvPr>
            <p:cNvGrpSpPr/>
            <p:nvPr/>
          </p:nvGrpSpPr>
          <p:grpSpPr>
            <a:xfrm>
              <a:off x="1415948" y="2438989"/>
              <a:ext cx="720008" cy="584775"/>
              <a:chOff x="3125967" y="2528990"/>
              <a:chExt cx="720008" cy="58477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F3D6913-2818-97D1-5E43-8FADAFF3636D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B0AF706-FF70-BD99-E636-C8F31356EC44}"/>
                </a:ext>
              </a:extLst>
            </p:cNvPr>
            <p:cNvGrpSpPr/>
            <p:nvPr/>
          </p:nvGrpSpPr>
          <p:grpSpPr>
            <a:xfrm>
              <a:off x="1415948" y="4644245"/>
              <a:ext cx="720008" cy="584775"/>
              <a:chOff x="3125967" y="2528990"/>
              <a:chExt cx="720008" cy="58477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50B8E3C-5239-E084-29A2-2657C8055A01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9DB8C91-7436-2DE8-44CC-11CD8402D6D3}"/>
                </a:ext>
              </a:extLst>
            </p:cNvPr>
            <p:cNvGrpSpPr/>
            <p:nvPr/>
          </p:nvGrpSpPr>
          <p:grpSpPr>
            <a:xfrm>
              <a:off x="3575972" y="2078985"/>
              <a:ext cx="720008" cy="584775"/>
              <a:chOff x="3125967" y="2528990"/>
              <a:chExt cx="720008" cy="584775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B1AA4CE-1BB8-2EFC-FCB9-6E08619FC437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B1C7988C-2FDE-C1EC-315C-E2D1616F0945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B1C7988C-2FDE-C1EC-315C-E2D1616F09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9365197-CA13-F4F1-C597-60FCB52A0B2D}"/>
                </a:ext>
              </a:extLst>
            </p:cNvPr>
            <p:cNvGrpSpPr/>
            <p:nvPr/>
          </p:nvGrpSpPr>
          <p:grpSpPr>
            <a:xfrm>
              <a:off x="3575972" y="4284241"/>
              <a:ext cx="720008" cy="584775"/>
              <a:chOff x="3125967" y="2528990"/>
              <a:chExt cx="720008" cy="584775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67B59F2C-B910-5875-8548-85F11CFDB10A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F45CDA-E1D4-2F8C-759B-BE3B5962A176}"/>
                  </a:ext>
                </a:extLst>
              </p:cNvPr>
              <p:cNvSpPr txBox="1"/>
              <p:nvPr/>
            </p:nvSpPr>
            <p:spPr>
              <a:xfrm>
                <a:off x="4925987" y="2348988"/>
                <a:ext cx="6390071" cy="1667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3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3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36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GB" sz="36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GB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GB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F45CDA-E1D4-2F8C-759B-BE3B5962A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987" y="2348988"/>
                <a:ext cx="6390071" cy="16673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DCE4B4-825B-4A80-28C7-98A0FDC67B04}"/>
                  </a:ext>
                </a:extLst>
              </p:cNvPr>
              <p:cNvSpPr txBox="1"/>
              <p:nvPr/>
            </p:nvSpPr>
            <p:spPr>
              <a:xfrm>
                <a:off x="5105989" y="4419011"/>
                <a:ext cx="6096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GB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PIP</m:t>
                          </m:r>
                        </m:e>
                        <m:sub>
                          <m: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DCE4B4-825B-4A80-28C7-98A0FDC67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989" y="4419011"/>
                <a:ext cx="6096000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407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8279C-281F-0633-222A-022C43456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2DD61050-2AA1-0D2C-3463-BBDFE3069B8C}"/>
              </a:ext>
            </a:extLst>
          </p:cNvPr>
          <p:cNvSpPr txBox="1"/>
          <p:nvPr/>
        </p:nvSpPr>
        <p:spPr>
          <a:xfrm>
            <a:off x="1775952" y="548968"/>
            <a:ext cx="86400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i="1" dirty="0">
                <a:solidFill>
                  <a:schemeClr val="tx1"/>
                </a:solidFill>
              </a:rPr>
              <a:t>Graph tensors</a:t>
            </a:r>
            <a:endParaRPr lang="en-GB" sz="6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E39ADE-4752-641C-CDA3-CDD555C84F22}"/>
                  </a:ext>
                </a:extLst>
              </p:cNvPr>
              <p:cNvSpPr txBox="1"/>
              <p:nvPr/>
            </p:nvSpPr>
            <p:spPr>
              <a:xfrm>
                <a:off x="2045955" y="2348988"/>
                <a:ext cx="8100090" cy="2200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5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GB" sz="5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: </m:t>
                          </m:r>
                          <m:r>
                            <a:rPr lang="en-GB" sz="5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GB" sz="5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5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5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sz="5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GB" sz="5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GB" sz="5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GB" sz="5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5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5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GB" sz="5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| </m:t>
                                  </m:r>
                                  <m:r>
                                    <a:rPr lang="en-GB" sz="5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GB" sz="5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5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sub>
                                <m:sup>
                                  <m:d>
                                    <m:dPr>
                                      <m:ctrlPr>
                                        <a:rPr lang="en-GB" sz="5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5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E39ADE-4752-641C-CDA3-CDD555C84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955" y="2348988"/>
                <a:ext cx="8100090" cy="22006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D98F359-FEF5-FFC7-6DAB-93AAEF39D3EA}"/>
              </a:ext>
            </a:extLst>
          </p:cNvPr>
          <p:cNvSpPr txBox="1"/>
          <p:nvPr/>
        </p:nvSpPr>
        <p:spPr>
          <a:xfrm>
            <a:off x="9156034" y="1088974"/>
            <a:ext cx="2610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/>
                </a:solidFill>
              </a:rPr>
              <a:t>each vertex is a mode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1B8393-28E7-168B-53BC-5D99F0DBE9DA}"/>
              </a:ext>
            </a:extLst>
          </p:cNvPr>
          <p:cNvSpPr txBox="1"/>
          <p:nvPr/>
        </p:nvSpPr>
        <p:spPr>
          <a:xfrm>
            <a:off x="1775952" y="4779015"/>
            <a:ext cx="2610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2">
                    <a:lumMod val="75000"/>
                  </a:schemeClr>
                </a:solidFill>
              </a:rPr>
              <a:t>indexing by edges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95776B-413B-FED2-E667-C972EB07F6E0}"/>
              </a:ext>
            </a:extLst>
          </p:cNvPr>
          <p:cNvCxnSpPr>
            <a:cxnSpLocks/>
          </p:cNvCxnSpPr>
          <p:nvPr/>
        </p:nvCxnSpPr>
        <p:spPr>
          <a:xfrm flipV="1">
            <a:off x="4475982" y="4599013"/>
            <a:ext cx="540006" cy="54000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233EE52-4407-3B3F-0E77-469ED7F50D26}"/>
              </a:ext>
            </a:extLst>
          </p:cNvPr>
          <p:cNvCxnSpPr>
            <a:cxnSpLocks/>
          </p:cNvCxnSpPr>
          <p:nvPr/>
        </p:nvCxnSpPr>
        <p:spPr>
          <a:xfrm flipH="1">
            <a:off x="8886031" y="2168986"/>
            <a:ext cx="450005" cy="45000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710326"/>
      </p:ext>
    </p:extLst>
  </p:cSld>
  <p:clrMapOvr>
    <a:masterClrMapping/>
  </p:clrMapOvr>
  <p:transition spd="slow">
    <p:push dir="u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CCD28-DF90-C319-33D9-F1B0E5D8E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36E5DDFE-04FF-8D36-1372-88C183FC4616}"/>
              </a:ext>
            </a:extLst>
          </p:cNvPr>
          <p:cNvSpPr txBox="1"/>
          <p:nvPr/>
        </p:nvSpPr>
        <p:spPr>
          <a:xfrm>
            <a:off x="1775952" y="548968"/>
            <a:ext cx="86400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i="1" dirty="0" err="1">
                <a:solidFill>
                  <a:schemeClr val="tx1"/>
                </a:solidFill>
              </a:rPr>
              <a:t>Holant</a:t>
            </a:r>
            <a:r>
              <a:rPr lang="en-GB" sz="6000" i="1" dirty="0">
                <a:solidFill>
                  <a:schemeClr val="tx1"/>
                </a:solidFill>
              </a:rPr>
              <a:t> problem</a:t>
            </a:r>
            <a:endParaRPr lang="en-GB" sz="60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69F771-734C-0B3E-D412-73B094BEDDB8}"/>
              </a:ext>
            </a:extLst>
          </p:cNvPr>
          <p:cNvSpPr txBox="1"/>
          <p:nvPr/>
        </p:nvSpPr>
        <p:spPr>
          <a:xfrm>
            <a:off x="9156034" y="1088974"/>
            <a:ext cx="26100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/>
                </a:solidFill>
              </a:rPr>
              <a:t>Signature / local function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F89275-704C-A7C6-68AF-B339E75858D2}"/>
              </a:ext>
            </a:extLst>
          </p:cNvPr>
          <p:cNvSpPr txBox="1"/>
          <p:nvPr/>
        </p:nvSpPr>
        <p:spPr>
          <a:xfrm>
            <a:off x="4295980" y="5319021"/>
            <a:ext cx="2610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3"/>
                </a:solidFill>
              </a:rPr>
              <a:t>domain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FAAF67D-668E-AB4E-893C-C7C020EDF173}"/>
              </a:ext>
            </a:extLst>
          </p:cNvPr>
          <p:cNvCxnSpPr>
            <a:cxnSpLocks/>
          </p:cNvCxnSpPr>
          <p:nvPr/>
        </p:nvCxnSpPr>
        <p:spPr>
          <a:xfrm flipV="1">
            <a:off x="5838438" y="4599013"/>
            <a:ext cx="270003" cy="672183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452F91-916E-6E70-2DAA-70A930F4BFDB}"/>
              </a:ext>
            </a:extLst>
          </p:cNvPr>
          <p:cNvCxnSpPr>
            <a:cxnSpLocks/>
          </p:cNvCxnSpPr>
          <p:nvPr/>
        </p:nvCxnSpPr>
        <p:spPr>
          <a:xfrm flipH="1">
            <a:off x="8886031" y="2168986"/>
            <a:ext cx="450005" cy="45000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B0A9F9-8351-31C8-7417-34BACDA49C2D}"/>
                  </a:ext>
                </a:extLst>
              </p:cNvPr>
              <p:cNvSpPr txBox="1"/>
              <p:nvPr/>
            </p:nvSpPr>
            <p:spPr>
              <a:xfrm>
                <a:off x="2045955" y="2348988"/>
                <a:ext cx="8100090" cy="2200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5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GB" sz="5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: </m:t>
                          </m:r>
                          <m:r>
                            <a:rPr lang="en-GB" sz="5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GB" sz="5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5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5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sz="5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GB" sz="5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GB" sz="5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GB" sz="5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5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5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GB" sz="5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| </m:t>
                                  </m:r>
                                  <m:r>
                                    <a:rPr lang="en-GB" sz="5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GB" sz="5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5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sub>
                                <m:sup>
                                  <m:d>
                                    <m:dPr>
                                      <m:ctrlPr>
                                        <a:rPr lang="en-GB" sz="5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5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B0A9F9-8351-31C8-7417-34BACDA49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955" y="2348988"/>
                <a:ext cx="8100090" cy="22006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5F9EB4B-E02E-5F46-A4B6-519BC89919DC}"/>
              </a:ext>
            </a:extLst>
          </p:cNvPr>
          <p:cNvSpPr txBox="1"/>
          <p:nvPr/>
        </p:nvSpPr>
        <p:spPr>
          <a:xfrm>
            <a:off x="335936" y="278965"/>
            <a:ext cx="26100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/>
              <a:t>holant</a:t>
            </a:r>
            <a:r>
              <a:rPr lang="en-GB" sz="3600" dirty="0"/>
              <a:t> = holographic + Valiant</a:t>
            </a:r>
          </a:p>
        </p:txBody>
      </p:sp>
    </p:spTree>
    <p:extLst>
      <p:ext uri="{BB962C8B-B14F-4D97-AF65-F5344CB8AC3E}">
        <p14:creationId xmlns:p14="http://schemas.microsoft.com/office/powerpoint/2010/main" val="4248792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DCCC8512-E4E8-595E-9AAC-2E254585105B}"/>
              </a:ext>
            </a:extLst>
          </p:cNvPr>
          <p:cNvGrpSpPr/>
          <p:nvPr/>
        </p:nvGrpSpPr>
        <p:grpSpPr>
          <a:xfrm>
            <a:off x="2361000" y="2259000"/>
            <a:ext cx="6480031" cy="4950031"/>
            <a:chOff x="7536016" y="1268976"/>
            <a:chExt cx="2790031" cy="2790031"/>
          </a:xfrm>
          <a:scene3d>
            <a:camera prst="perspectiveFront" fov="0">
              <a:rot lat="18600000" lon="2400000" rev="19620000"/>
            </a:camera>
            <a:lightRig rig="threePt" dir="t"/>
          </a:scene3d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17430D3-FCDA-988D-B767-A8664E9B2909}"/>
                </a:ext>
              </a:extLst>
            </p:cNvPr>
            <p:cNvSpPr/>
            <p:nvPr/>
          </p:nvSpPr>
          <p:spPr>
            <a:xfrm>
              <a:off x="7536016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C36B1BC-00C7-8270-E485-194D600DE422}"/>
                </a:ext>
              </a:extLst>
            </p:cNvPr>
            <p:cNvSpPr/>
            <p:nvPr/>
          </p:nvSpPr>
          <p:spPr>
            <a:xfrm>
              <a:off x="8256024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B6B2B6E-A69F-E7C0-B5CB-ECF6397C92C5}"/>
                </a:ext>
              </a:extLst>
            </p:cNvPr>
            <p:cNvSpPr/>
            <p:nvPr/>
          </p:nvSpPr>
          <p:spPr>
            <a:xfrm>
              <a:off x="8256024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179CC50-55DB-A661-337B-D230628583BD}"/>
                </a:ext>
              </a:extLst>
            </p:cNvPr>
            <p:cNvSpPr/>
            <p:nvPr/>
          </p:nvSpPr>
          <p:spPr>
            <a:xfrm>
              <a:off x="8976032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A441970-945E-90D1-1A4F-B280B1AD302A}"/>
                </a:ext>
              </a:extLst>
            </p:cNvPr>
            <p:cNvSpPr/>
            <p:nvPr/>
          </p:nvSpPr>
          <p:spPr>
            <a:xfrm>
              <a:off x="9696040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FAF4D17-D03A-22AE-5977-D282D5572749}"/>
                </a:ext>
              </a:extLst>
            </p:cNvPr>
            <p:cNvSpPr/>
            <p:nvPr/>
          </p:nvSpPr>
          <p:spPr>
            <a:xfrm>
              <a:off x="7536016" y="1988984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7A7C9F2-1ACA-A419-4407-002643A9BD3E}"/>
                </a:ext>
              </a:extLst>
            </p:cNvPr>
            <p:cNvSpPr/>
            <p:nvPr/>
          </p:nvSpPr>
          <p:spPr>
            <a:xfrm>
              <a:off x="8256024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-4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8295F58-EA1C-3555-DF66-6A0647F21F17}"/>
                </a:ext>
              </a:extLst>
            </p:cNvPr>
            <p:cNvSpPr/>
            <p:nvPr/>
          </p:nvSpPr>
          <p:spPr>
            <a:xfrm>
              <a:off x="8976032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-1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F08312F-E0F9-6757-0273-49CC5BABD40A}"/>
                </a:ext>
              </a:extLst>
            </p:cNvPr>
            <p:cNvSpPr/>
            <p:nvPr/>
          </p:nvSpPr>
          <p:spPr>
            <a:xfrm>
              <a:off x="9696040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-3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550C3DD-EC06-FF37-D84E-59F678C52F75}"/>
                </a:ext>
              </a:extLst>
            </p:cNvPr>
            <p:cNvSpPr/>
            <p:nvPr/>
          </p:nvSpPr>
          <p:spPr>
            <a:xfrm>
              <a:off x="7536016" y="2708992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4750990F-D9AB-CAF2-B17F-AF0F58EDCF74}"/>
                </a:ext>
              </a:extLst>
            </p:cNvPr>
            <p:cNvSpPr/>
            <p:nvPr/>
          </p:nvSpPr>
          <p:spPr>
            <a:xfrm>
              <a:off x="8976032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C66FB6B-67E6-C71B-F91B-BB0432D54BC9}"/>
                </a:ext>
              </a:extLst>
            </p:cNvPr>
            <p:cNvSpPr/>
            <p:nvPr/>
          </p:nvSpPr>
          <p:spPr>
            <a:xfrm>
              <a:off x="9696040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B72947C-22CA-415E-AE15-85E47C207F68}"/>
                </a:ext>
              </a:extLst>
            </p:cNvPr>
            <p:cNvSpPr/>
            <p:nvPr/>
          </p:nvSpPr>
          <p:spPr>
            <a:xfrm>
              <a:off x="7536016" y="3429000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D099F9F-EAC3-2CE1-B7A7-375D78228C7B}"/>
                </a:ext>
              </a:extLst>
            </p:cNvPr>
            <p:cNvSpPr/>
            <p:nvPr/>
          </p:nvSpPr>
          <p:spPr>
            <a:xfrm>
              <a:off x="8256024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</a:rPr>
                <a:t>-8</a:t>
              </a:r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B44EA9B-4AB4-A0B7-C8B1-A677D1A9A1CB}"/>
                </a:ext>
              </a:extLst>
            </p:cNvPr>
            <p:cNvSpPr/>
            <p:nvPr/>
          </p:nvSpPr>
          <p:spPr>
            <a:xfrm>
              <a:off x="8976032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-2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730203B-E73F-8A58-E1A8-694B8DF8AFF8}"/>
                </a:ext>
              </a:extLst>
            </p:cNvPr>
            <p:cNvSpPr/>
            <p:nvPr/>
          </p:nvSpPr>
          <p:spPr>
            <a:xfrm>
              <a:off x="9696040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-6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3BD2B49-D070-760F-9C35-009E2F4B2410}"/>
              </a:ext>
            </a:extLst>
          </p:cNvPr>
          <p:cNvGrpSpPr/>
          <p:nvPr/>
        </p:nvGrpSpPr>
        <p:grpSpPr>
          <a:xfrm>
            <a:off x="2361031" y="593969"/>
            <a:ext cx="6480031" cy="4950031"/>
            <a:chOff x="7536016" y="1268976"/>
            <a:chExt cx="2790031" cy="2790031"/>
          </a:xfrm>
          <a:scene3d>
            <a:camera prst="perspectiveFront" fov="0">
              <a:rot lat="18600000" lon="2400000" rev="19620000"/>
            </a:camera>
            <a:lightRig rig="threePt" dir="t"/>
          </a:scene3d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B4B3001-996C-C061-8BCD-9E3D58116F98}"/>
                </a:ext>
              </a:extLst>
            </p:cNvPr>
            <p:cNvSpPr/>
            <p:nvPr/>
          </p:nvSpPr>
          <p:spPr>
            <a:xfrm>
              <a:off x="7536016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E877837-1EDC-0AC9-D549-F12EAD97110D}"/>
                </a:ext>
              </a:extLst>
            </p:cNvPr>
            <p:cNvSpPr/>
            <p:nvPr/>
          </p:nvSpPr>
          <p:spPr>
            <a:xfrm>
              <a:off x="8256024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9AA8530-6FB8-B362-B248-ACCDB5BD0948}"/>
                </a:ext>
              </a:extLst>
            </p:cNvPr>
            <p:cNvSpPr/>
            <p:nvPr/>
          </p:nvSpPr>
          <p:spPr>
            <a:xfrm>
              <a:off x="8256024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393AD70-3847-9199-C293-31AAF171F98B}"/>
                </a:ext>
              </a:extLst>
            </p:cNvPr>
            <p:cNvSpPr/>
            <p:nvPr/>
          </p:nvSpPr>
          <p:spPr>
            <a:xfrm>
              <a:off x="8976032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6D707CD-AEC5-8654-6FCC-979A7378999E}"/>
                </a:ext>
              </a:extLst>
            </p:cNvPr>
            <p:cNvSpPr/>
            <p:nvPr/>
          </p:nvSpPr>
          <p:spPr>
            <a:xfrm>
              <a:off x="9696040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C7DD9F7-3571-0C1B-3159-91D43879CDCF}"/>
                </a:ext>
              </a:extLst>
            </p:cNvPr>
            <p:cNvSpPr/>
            <p:nvPr/>
          </p:nvSpPr>
          <p:spPr>
            <a:xfrm>
              <a:off x="7536016" y="1988984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F275CE3-559C-A3EA-1AE0-1B1AEDFC58E7}"/>
                </a:ext>
              </a:extLst>
            </p:cNvPr>
            <p:cNvSpPr/>
            <p:nvPr/>
          </p:nvSpPr>
          <p:spPr>
            <a:xfrm>
              <a:off x="8256024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90113A2-507D-5D60-9A46-E59A1EFB562F}"/>
                </a:ext>
              </a:extLst>
            </p:cNvPr>
            <p:cNvSpPr/>
            <p:nvPr/>
          </p:nvSpPr>
          <p:spPr>
            <a:xfrm>
              <a:off x="8976032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FCBA096-3068-F4F7-3B0F-547A551E82F1}"/>
                </a:ext>
              </a:extLst>
            </p:cNvPr>
            <p:cNvSpPr/>
            <p:nvPr/>
          </p:nvSpPr>
          <p:spPr>
            <a:xfrm>
              <a:off x="9696040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B2ACDCB-C19B-C883-ED2A-BE787315F66A}"/>
                </a:ext>
              </a:extLst>
            </p:cNvPr>
            <p:cNvSpPr/>
            <p:nvPr/>
          </p:nvSpPr>
          <p:spPr>
            <a:xfrm>
              <a:off x="7536016" y="2708992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A46FB9E-6A03-A21D-FD59-04FAD33EA14E}"/>
                </a:ext>
              </a:extLst>
            </p:cNvPr>
            <p:cNvSpPr/>
            <p:nvPr/>
          </p:nvSpPr>
          <p:spPr>
            <a:xfrm>
              <a:off x="8976032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1E75154-A4D6-93DE-8D5F-5DD50027743B}"/>
                </a:ext>
              </a:extLst>
            </p:cNvPr>
            <p:cNvSpPr/>
            <p:nvPr/>
          </p:nvSpPr>
          <p:spPr>
            <a:xfrm>
              <a:off x="9696040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577A9F3-89EC-60D7-0DD6-0E7D44151C22}"/>
                </a:ext>
              </a:extLst>
            </p:cNvPr>
            <p:cNvSpPr/>
            <p:nvPr/>
          </p:nvSpPr>
          <p:spPr>
            <a:xfrm>
              <a:off x="7536016" y="3429000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16F3909-7AE2-054C-2507-9849B5E27F5C}"/>
                </a:ext>
              </a:extLst>
            </p:cNvPr>
            <p:cNvSpPr/>
            <p:nvPr/>
          </p:nvSpPr>
          <p:spPr>
            <a:xfrm>
              <a:off x="8256024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</a:rPr>
                <a:t>16</a:t>
              </a:r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0ECD81B-AB94-A911-36BF-36367C7B3474}"/>
                </a:ext>
              </a:extLst>
            </p:cNvPr>
            <p:cNvSpPr/>
            <p:nvPr/>
          </p:nvSpPr>
          <p:spPr>
            <a:xfrm>
              <a:off x="8976032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DA7E3AA-03E4-4EE3-83FB-76A9CAEB82C5}"/>
                </a:ext>
              </a:extLst>
            </p:cNvPr>
            <p:cNvSpPr/>
            <p:nvPr/>
          </p:nvSpPr>
          <p:spPr>
            <a:xfrm>
              <a:off x="9696040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DD66066-73B8-AB96-2C17-8E921B957D7A}"/>
              </a:ext>
            </a:extLst>
          </p:cNvPr>
          <p:cNvGrpSpPr/>
          <p:nvPr/>
        </p:nvGrpSpPr>
        <p:grpSpPr>
          <a:xfrm>
            <a:off x="2361031" y="-1071031"/>
            <a:ext cx="6480031" cy="4950031"/>
            <a:chOff x="7536016" y="1268976"/>
            <a:chExt cx="2790031" cy="2790031"/>
          </a:xfrm>
          <a:scene3d>
            <a:camera prst="perspectiveFront" fov="0">
              <a:rot lat="18600000" lon="2400000" rev="19620000"/>
            </a:camera>
            <a:lightRig rig="threePt" dir="t"/>
          </a:scene3d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B27AB5-D2B5-F247-B233-405BDE5C3EFF}"/>
                </a:ext>
              </a:extLst>
            </p:cNvPr>
            <p:cNvSpPr/>
            <p:nvPr/>
          </p:nvSpPr>
          <p:spPr>
            <a:xfrm>
              <a:off x="7536016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40B4FE-3696-2AC5-49DA-63855F13DDB4}"/>
                </a:ext>
              </a:extLst>
            </p:cNvPr>
            <p:cNvSpPr/>
            <p:nvPr/>
          </p:nvSpPr>
          <p:spPr>
            <a:xfrm>
              <a:off x="8256024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C3993B-67D9-20CE-229D-7CC84E45D13F}"/>
                </a:ext>
              </a:extLst>
            </p:cNvPr>
            <p:cNvSpPr/>
            <p:nvPr/>
          </p:nvSpPr>
          <p:spPr>
            <a:xfrm>
              <a:off x="8256024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0A78FD-22C4-9B8B-A569-CB01A01A97DE}"/>
                </a:ext>
              </a:extLst>
            </p:cNvPr>
            <p:cNvSpPr/>
            <p:nvPr/>
          </p:nvSpPr>
          <p:spPr>
            <a:xfrm>
              <a:off x="8976032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1B9E73-B9AC-85C6-1E46-6FAF01CE3429}"/>
                </a:ext>
              </a:extLst>
            </p:cNvPr>
            <p:cNvSpPr/>
            <p:nvPr/>
          </p:nvSpPr>
          <p:spPr>
            <a:xfrm>
              <a:off x="9696040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D90AB1C-8963-2550-BBD4-767C75D9CAC5}"/>
                </a:ext>
              </a:extLst>
            </p:cNvPr>
            <p:cNvSpPr/>
            <p:nvPr/>
          </p:nvSpPr>
          <p:spPr>
            <a:xfrm>
              <a:off x="7536016" y="1988984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4115DAF-68BB-4E10-99CC-8F3538200F2A}"/>
                </a:ext>
              </a:extLst>
            </p:cNvPr>
            <p:cNvSpPr/>
            <p:nvPr/>
          </p:nvSpPr>
          <p:spPr>
            <a:xfrm>
              <a:off x="8256024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D52303D-F842-467B-63FF-D2A2CD7189FE}"/>
                </a:ext>
              </a:extLst>
            </p:cNvPr>
            <p:cNvSpPr/>
            <p:nvPr/>
          </p:nvSpPr>
          <p:spPr>
            <a:xfrm>
              <a:off x="8976032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75FF76-D48C-74DC-A203-425DAC2CC6A9}"/>
                </a:ext>
              </a:extLst>
            </p:cNvPr>
            <p:cNvSpPr/>
            <p:nvPr/>
          </p:nvSpPr>
          <p:spPr>
            <a:xfrm>
              <a:off x="9696040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B9F7C45-DB67-F028-9932-11653287CC87}"/>
                </a:ext>
              </a:extLst>
            </p:cNvPr>
            <p:cNvSpPr/>
            <p:nvPr/>
          </p:nvSpPr>
          <p:spPr>
            <a:xfrm>
              <a:off x="7536016" y="2708992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A38CDA-6568-4DF7-C922-A1A42C9AF626}"/>
                </a:ext>
              </a:extLst>
            </p:cNvPr>
            <p:cNvSpPr/>
            <p:nvPr/>
          </p:nvSpPr>
          <p:spPr>
            <a:xfrm>
              <a:off x="8976032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5B75873-9872-0E64-6EF6-47C7F8AF2057}"/>
                </a:ext>
              </a:extLst>
            </p:cNvPr>
            <p:cNvSpPr/>
            <p:nvPr/>
          </p:nvSpPr>
          <p:spPr>
            <a:xfrm>
              <a:off x="9696040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4BF2604-879C-7B58-2B13-24F0A410B277}"/>
                </a:ext>
              </a:extLst>
            </p:cNvPr>
            <p:cNvSpPr/>
            <p:nvPr/>
          </p:nvSpPr>
          <p:spPr>
            <a:xfrm>
              <a:off x="7536016" y="3429000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430D0A-5E77-B4A3-75B8-F6E6B4878F74}"/>
                </a:ext>
              </a:extLst>
            </p:cNvPr>
            <p:cNvSpPr/>
            <p:nvPr/>
          </p:nvSpPr>
          <p:spPr>
            <a:xfrm>
              <a:off x="8256024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</a:rPr>
                <a:t>8</a:t>
              </a:r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B5EC523-74A9-1354-4B47-9D2A75142D29}"/>
                </a:ext>
              </a:extLst>
            </p:cNvPr>
            <p:cNvSpPr/>
            <p:nvPr/>
          </p:nvSpPr>
          <p:spPr>
            <a:xfrm>
              <a:off x="8976032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06E294-ADA5-D8D0-B809-50829542540A}"/>
                </a:ext>
              </a:extLst>
            </p:cNvPr>
            <p:cNvSpPr/>
            <p:nvPr/>
          </p:nvSpPr>
          <p:spPr>
            <a:xfrm>
              <a:off x="9696040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30016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27A37-DF73-3DFA-4848-B96A478E7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3956141A-B2FB-9CDC-FA92-F8C0B13072FC}"/>
              </a:ext>
            </a:extLst>
          </p:cNvPr>
          <p:cNvSpPr txBox="1"/>
          <p:nvPr/>
        </p:nvSpPr>
        <p:spPr>
          <a:xfrm>
            <a:off x="1775952" y="548968"/>
            <a:ext cx="86400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i="1" dirty="0">
                <a:solidFill>
                  <a:schemeClr val="tx1"/>
                </a:solidFill>
              </a:rPr>
              <a:t>Graph tensors</a:t>
            </a:r>
            <a:endParaRPr lang="en-GB" sz="6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6F5422-4CEC-7ECE-A7BB-FEB471CA6EFA}"/>
                  </a:ext>
                </a:extLst>
              </p:cNvPr>
              <p:cNvSpPr txBox="1"/>
              <p:nvPr/>
            </p:nvSpPr>
            <p:spPr>
              <a:xfrm>
                <a:off x="2045955" y="2348988"/>
                <a:ext cx="8100090" cy="2200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5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GB" sz="5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: </m:t>
                          </m:r>
                          <m:r>
                            <a:rPr lang="en-GB" sz="5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GB" sz="5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5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5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sz="5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GB" sz="5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GB" sz="5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GB" sz="5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5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5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GB" sz="5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| </m:t>
                                  </m:r>
                                  <m:r>
                                    <a:rPr lang="en-GB" sz="5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GB" sz="5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5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sub>
                                <m:sup>
                                  <m:d>
                                    <m:dPr>
                                      <m:ctrlPr>
                                        <a:rPr lang="en-GB" sz="5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5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E39ADE-4752-641C-CDA3-CDD555C84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955" y="2348988"/>
                <a:ext cx="8100090" cy="22006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30F3064-B026-CB64-5E99-13A6566035D7}"/>
              </a:ext>
            </a:extLst>
          </p:cNvPr>
          <p:cNvSpPr txBox="1"/>
          <p:nvPr/>
        </p:nvSpPr>
        <p:spPr>
          <a:xfrm>
            <a:off x="9156034" y="1088974"/>
            <a:ext cx="2610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/>
                </a:solidFill>
              </a:rPr>
              <a:t>each vertex is a mode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0AA59A-EC33-A5CA-A12C-7F89BDC45144}"/>
              </a:ext>
            </a:extLst>
          </p:cNvPr>
          <p:cNvSpPr txBox="1"/>
          <p:nvPr/>
        </p:nvSpPr>
        <p:spPr>
          <a:xfrm>
            <a:off x="1775952" y="4779015"/>
            <a:ext cx="2610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2">
                    <a:lumMod val="75000"/>
                  </a:schemeClr>
                </a:solidFill>
              </a:rPr>
              <a:t>indexing by edges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1B9CD0-67ED-E5D6-CDDB-F74622C40859}"/>
              </a:ext>
            </a:extLst>
          </p:cNvPr>
          <p:cNvCxnSpPr>
            <a:cxnSpLocks/>
          </p:cNvCxnSpPr>
          <p:nvPr/>
        </p:nvCxnSpPr>
        <p:spPr>
          <a:xfrm flipV="1">
            <a:off x="4475982" y="4599013"/>
            <a:ext cx="540006" cy="54000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32B77FD-9D86-3A2D-CB0D-5CDDC2E67B48}"/>
              </a:ext>
            </a:extLst>
          </p:cNvPr>
          <p:cNvCxnSpPr>
            <a:cxnSpLocks/>
          </p:cNvCxnSpPr>
          <p:nvPr/>
        </p:nvCxnSpPr>
        <p:spPr>
          <a:xfrm flipH="1">
            <a:off x="8886031" y="2168986"/>
            <a:ext cx="450005" cy="45000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363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EAEE3-E48B-C4CE-7802-2C56E3CDE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F76B10CA-16DF-9CD7-5567-213ED9B8D3BD}"/>
              </a:ext>
            </a:extLst>
          </p:cNvPr>
          <p:cNvGrpSpPr/>
          <p:nvPr/>
        </p:nvGrpSpPr>
        <p:grpSpPr>
          <a:xfrm>
            <a:off x="1415948" y="1718981"/>
            <a:ext cx="2160024" cy="2340026"/>
            <a:chOff x="1415948" y="2258987"/>
            <a:chExt cx="2160024" cy="234002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D33ED479-64E9-CDE6-2729-F64DFA25BC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2528990"/>
              <a:ext cx="1440016" cy="360004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2E5B448-BFA7-0B12-BA3A-B5C7090E0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3879005"/>
              <a:ext cx="1440016" cy="40523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56863D5-2C44-1280-DC11-1F658122D976}"/>
                </a:ext>
              </a:extLst>
            </p:cNvPr>
            <p:cNvGrpSpPr/>
            <p:nvPr/>
          </p:nvGrpSpPr>
          <p:grpSpPr>
            <a:xfrm>
              <a:off x="1415948" y="2618991"/>
              <a:ext cx="720008" cy="584775"/>
              <a:chOff x="3125967" y="2528990"/>
              <a:chExt cx="720008" cy="58477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D931FFC-CB2D-739F-28E6-01782BE88202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4E72406B-20CB-09CB-9275-7DD0FEC0D8C1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B91F39A-0C83-3CD2-68D7-F6495E8185E1}"/>
                </a:ext>
              </a:extLst>
            </p:cNvPr>
            <p:cNvGrpSpPr/>
            <p:nvPr/>
          </p:nvGrpSpPr>
          <p:grpSpPr>
            <a:xfrm>
              <a:off x="1415948" y="4014238"/>
              <a:ext cx="720008" cy="584775"/>
              <a:chOff x="3125967" y="2528990"/>
              <a:chExt cx="720008" cy="584775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9998397-5949-6151-ADFA-3AF5AC740E80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C11031AA-2495-F217-6BA7-3EE9BBC5CE10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1746967-3322-07C2-3E0D-585754F59AF6}"/>
                </a:ext>
              </a:extLst>
            </p:cNvPr>
            <p:cNvGrpSpPr/>
            <p:nvPr/>
          </p:nvGrpSpPr>
          <p:grpSpPr>
            <a:xfrm>
              <a:off x="2855964" y="2258987"/>
              <a:ext cx="720008" cy="584775"/>
              <a:chOff x="3125967" y="2528990"/>
              <a:chExt cx="720008" cy="584775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E289EBE-1A20-CFAE-DAAA-6D5729261BCE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852671D1-D6C0-27BF-5ADC-E9B50500C4B3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852671D1-D6C0-27BF-5ADC-E9B50500C4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80E123-B3F6-3738-3D4A-CA3515284783}"/>
                </a:ext>
              </a:extLst>
            </p:cNvPr>
            <p:cNvGrpSpPr/>
            <p:nvPr/>
          </p:nvGrpSpPr>
          <p:grpSpPr>
            <a:xfrm>
              <a:off x="2855964" y="3609002"/>
              <a:ext cx="720008" cy="584775"/>
              <a:chOff x="3125967" y="2528990"/>
              <a:chExt cx="720008" cy="58477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C2B7819-59E1-B759-09FE-85EF564B6BD1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D256D070-BBC0-2EB9-C632-14BCF4A63013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84D0855-D98D-3DD0-9513-6F1F17083F85}"/>
              </a:ext>
            </a:extLst>
          </p:cNvPr>
          <p:cNvGrpSpPr/>
          <p:nvPr/>
        </p:nvGrpSpPr>
        <p:grpSpPr>
          <a:xfrm>
            <a:off x="5015988" y="1718981"/>
            <a:ext cx="2160024" cy="2340026"/>
            <a:chOff x="5015988" y="2258987"/>
            <a:chExt cx="2160024" cy="234002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04464FC-A155-264B-2BE1-9619A415BD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5992" y="2888994"/>
              <a:ext cx="0" cy="144001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1EE73C4-C409-9B4E-9F10-0A9D51A2AC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75992" y="3879005"/>
              <a:ext cx="1440016" cy="405236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C92DEC5-0F54-4C5B-A79A-AFB7CE219CA0}"/>
                </a:ext>
              </a:extLst>
            </p:cNvPr>
            <p:cNvGrpSpPr/>
            <p:nvPr/>
          </p:nvGrpSpPr>
          <p:grpSpPr>
            <a:xfrm>
              <a:off x="5015988" y="2618991"/>
              <a:ext cx="720008" cy="584775"/>
              <a:chOff x="3125967" y="2528990"/>
              <a:chExt cx="720008" cy="58477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913D643-A0CA-773E-BA9C-067C4F3AAC94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B7AE4380-113F-EDCD-789B-61CE4EBD2AB6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975A74E-28C9-CE11-6FD8-264618FE97C3}"/>
                </a:ext>
              </a:extLst>
            </p:cNvPr>
            <p:cNvGrpSpPr/>
            <p:nvPr/>
          </p:nvGrpSpPr>
          <p:grpSpPr>
            <a:xfrm>
              <a:off x="5015988" y="4014238"/>
              <a:ext cx="720008" cy="584775"/>
              <a:chOff x="3125967" y="2528990"/>
              <a:chExt cx="720008" cy="584775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7A31966-0971-80D6-E8D7-34D9F5F1F776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7B7BA9FA-33A9-85C1-1B6E-563B781180B5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6998EA2-1E33-9838-8BD9-DFF09EBC552E}"/>
                </a:ext>
              </a:extLst>
            </p:cNvPr>
            <p:cNvGrpSpPr/>
            <p:nvPr/>
          </p:nvGrpSpPr>
          <p:grpSpPr>
            <a:xfrm>
              <a:off x="6456004" y="2258987"/>
              <a:ext cx="720008" cy="584775"/>
              <a:chOff x="3125967" y="2528990"/>
              <a:chExt cx="720008" cy="58477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6C2E8BE-965A-2E1A-8545-B306FC8CE207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380F7239-094E-E7C6-6832-CA866F6BB70F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380F7239-094E-E7C6-6832-CA866F6BB7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1977D9E-8A49-6A88-EEAF-25018F58E182}"/>
                </a:ext>
              </a:extLst>
            </p:cNvPr>
            <p:cNvGrpSpPr/>
            <p:nvPr/>
          </p:nvGrpSpPr>
          <p:grpSpPr>
            <a:xfrm>
              <a:off x="6456004" y="3609002"/>
              <a:ext cx="720008" cy="584775"/>
              <a:chOff x="3125967" y="2528990"/>
              <a:chExt cx="720008" cy="58477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8233C4A-7597-7095-1567-A33789ED34BE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2E57AACA-CD9D-40F1-666B-9B74DC9715C7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5033D4-27F6-CC16-A11A-551E25D4D144}"/>
                  </a:ext>
                </a:extLst>
              </p:cNvPr>
              <p:cNvSpPr txBox="1"/>
              <p:nvPr/>
            </p:nvSpPr>
            <p:spPr>
              <a:xfrm>
                <a:off x="3755974" y="224732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5033D4-27F6-CC16-A11A-551E25D4D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974" y="2247327"/>
                <a:ext cx="1170013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A2E82FF-1363-5E96-D966-19DA78A31567}"/>
                  </a:ext>
                </a:extLst>
              </p:cNvPr>
              <p:cNvSpPr txBox="1"/>
              <p:nvPr/>
            </p:nvSpPr>
            <p:spPr>
              <a:xfrm>
                <a:off x="7266013" y="225898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A2E82FF-1363-5E96-D966-19DA78A31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013" y="2258987"/>
                <a:ext cx="1170013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02B39C1-4E6A-33AD-2911-4AF17ED302C2}"/>
              </a:ext>
            </a:extLst>
          </p:cNvPr>
          <p:cNvCxnSpPr>
            <a:cxnSpLocks/>
          </p:cNvCxnSpPr>
          <p:nvPr/>
        </p:nvCxnSpPr>
        <p:spPr>
          <a:xfrm flipH="1">
            <a:off x="1775952" y="1988984"/>
            <a:ext cx="1440016" cy="36000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C69B788-5888-7148-B645-2A38D0B8CB67}"/>
              </a:ext>
            </a:extLst>
          </p:cNvPr>
          <p:cNvCxnSpPr>
            <a:cxnSpLocks/>
          </p:cNvCxnSpPr>
          <p:nvPr/>
        </p:nvCxnSpPr>
        <p:spPr>
          <a:xfrm flipH="1">
            <a:off x="1775952" y="3338999"/>
            <a:ext cx="1440016" cy="4052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5A9A842-9796-79DD-F1C3-E5C0D5BD7DE3}"/>
              </a:ext>
            </a:extLst>
          </p:cNvPr>
          <p:cNvGrpSpPr/>
          <p:nvPr/>
        </p:nvGrpSpPr>
        <p:grpSpPr>
          <a:xfrm>
            <a:off x="1415948" y="2078985"/>
            <a:ext cx="720008" cy="584775"/>
            <a:chOff x="3125967" y="2528990"/>
            <a:chExt cx="720008" cy="584775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7BA5939-4B09-3C29-708A-0880FC8CE3F4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EF8A443-DF38-690B-6E94-7A71A747377F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A4379A0-EFCB-D16A-A7BB-9CB4F5FC3EDB}"/>
              </a:ext>
            </a:extLst>
          </p:cNvPr>
          <p:cNvGrpSpPr/>
          <p:nvPr/>
        </p:nvGrpSpPr>
        <p:grpSpPr>
          <a:xfrm>
            <a:off x="1415948" y="3474232"/>
            <a:ext cx="720008" cy="584775"/>
            <a:chOff x="3125967" y="2528990"/>
            <a:chExt cx="720008" cy="584775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D1CBD7D-BE2D-AFD5-A8DD-2BB6BDBF6281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F0F0F390-FDA3-B273-95CD-F932C824E6FC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49A6100-8557-0122-188C-5E200C72AF9D}"/>
              </a:ext>
            </a:extLst>
          </p:cNvPr>
          <p:cNvGrpSpPr/>
          <p:nvPr/>
        </p:nvGrpSpPr>
        <p:grpSpPr>
          <a:xfrm>
            <a:off x="2855964" y="1718981"/>
            <a:ext cx="720008" cy="584775"/>
            <a:chOff x="3125967" y="2528990"/>
            <a:chExt cx="720008" cy="58477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1484ADB-3474-DB46-1F56-2448E434BF11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367F74F-2E57-293B-8617-F608E0BD51EF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367F74F-2E57-293B-8617-F608E0BD51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8AE19E4-2CFB-ED33-A389-12586B283BCA}"/>
              </a:ext>
            </a:extLst>
          </p:cNvPr>
          <p:cNvGrpSpPr/>
          <p:nvPr/>
        </p:nvGrpSpPr>
        <p:grpSpPr>
          <a:xfrm>
            <a:off x="2855964" y="3068996"/>
            <a:ext cx="720008" cy="584775"/>
            <a:chOff x="3125967" y="2528990"/>
            <a:chExt cx="720008" cy="58477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763BA62-C376-7C04-864B-1D04C3DFD866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2D8D049-2444-98CD-4C56-5DDE40859D38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91E6D4A-2583-9E10-643E-612B775B4AB5}"/>
              </a:ext>
            </a:extLst>
          </p:cNvPr>
          <p:cNvCxnSpPr>
            <a:cxnSpLocks/>
          </p:cNvCxnSpPr>
          <p:nvPr/>
        </p:nvCxnSpPr>
        <p:spPr>
          <a:xfrm flipV="1">
            <a:off x="5375992" y="2348988"/>
            <a:ext cx="0" cy="1440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A60F8AD-7316-96A4-8C07-AA57947F0C97}"/>
              </a:ext>
            </a:extLst>
          </p:cNvPr>
          <p:cNvCxnSpPr>
            <a:cxnSpLocks/>
          </p:cNvCxnSpPr>
          <p:nvPr/>
        </p:nvCxnSpPr>
        <p:spPr>
          <a:xfrm flipH="1">
            <a:off x="5375992" y="3338999"/>
            <a:ext cx="1440016" cy="40523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0FBF61B-2385-69F7-3106-B560FA49EF27}"/>
              </a:ext>
            </a:extLst>
          </p:cNvPr>
          <p:cNvGrpSpPr/>
          <p:nvPr/>
        </p:nvGrpSpPr>
        <p:grpSpPr>
          <a:xfrm>
            <a:off x="5015988" y="2078985"/>
            <a:ext cx="720008" cy="584775"/>
            <a:chOff x="3125967" y="2528990"/>
            <a:chExt cx="720008" cy="584775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7A677B9-B282-3C42-BC2C-BF360D7B85FA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A0D66759-EFC5-F93D-C322-153D18FF31E6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0DE899E-EE39-82DA-6DFD-028675F93AC9}"/>
              </a:ext>
            </a:extLst>
          </p:cNvPr>
          <p:cNvGrpSpPr/>
          <p:nvPr/>
        </p:nvGrpSpPr>
        <p:grpSpPr>
          <a:xfrm>
            <a:off x="5015988" y="3474232"/>
            <a:ext cx="720008" cy="584775"/>
            <a:chOff x="3125967" y="2528990"/>
            <a:chExt cx="720008" cy="584775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2B5A642-13D1-7243-2925-A0A849D59EB8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F558DAF3-A924-0B24-0609-2A5DD5A8C2CA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8E99858-AB66-AEB4-9328-8443EF8057E9}"/>
              </a:ext>
            </a:extLst>
          </p:cNvPr>
          <p:cNvGrpSpPr/>
          <p:nvPr/>
        </p:nvGrpSpPr>
        <p:grpSpPr>
          <a:xfrm>
            <a:off x="6456004" y="1718981"/>
            <a:ext cx="720008" cy="584775"/>
            <a:chOff x="3125967" y="2528990"/>
            <a:chExt cx="720008" cy="584775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AC45E72-5DAA-6EB8-4FF4-A454650592D9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273F0A94-C840-E1AA-12AB-22E7D057D252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273F0A94-C840-E1AA-12AB-22E7D057D2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2657BE1-4BBD-01B0-8BED-0B5BD01E3A8A}"/>
              </a:ext>
            </a:extLst>
          </p:cNvPr>
          <p:cNvGrpSpPr/>
          <p:nvPr/>
        </p:nvGrpSpPr>
        <p:grpSpPr>
          <a:xfrm>
            <a:off x="6456004" y="3068996"/>
            <a:ext cx="720008" cy="584775"/>
            <a:chOff x="3125967" y="2528990"/>
            <a:chExt cx="720008" cy="584775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1A45624-1E33-231D-6D06-0DBC4F1E891B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7B9200D4-40E8-39B6-1637-043E099EA0E4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75727564"/>
      </p:ext>
    </p:extLst>
  </p:cSld>
  <p:clrMapOvr>
    <a:masterClrMapping/>
  </p:clrMapOvr>
  <p:transition spd="slow">
    <p:push dir="d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A9072-DCF2-0F82-E3C5-BEB1A2B56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1017825-C74A-BAB8-1B59-6500E139CA70}"/>
                  </a:ext>
                </a:extLst>
              </p:cNvPr>
              <p:cNvSpPr txBox="1"/>
              <p:nvPr/>
            </p:nvSpPr>
            <p:spPr>
              <a:xfrm>
                <a:off x="7266013" y="225898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1017825-C74A-BAB8-1B59-6500E139C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013" y="2258987"/>
                <a:ext cx="1170013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34C36D70-7BA6-653A-CB3D-54FFD3DD6B42}"/>
              </a:ext>
            </a:extLst>
          </p:cNvPr>
          <p:cNvGrpSpPr/>
          <p:nvPr/>
        </p:nvGrpSpPr>
        <p:grpSpPr>
          <a:xfrm>
            <a:off x="1415948" y="1718981"/>
            <a:ext cx="2160024" cy="2340026"/>
            <a:chOff x="1415948" y="2258987"/>
            <a:chExt cx="2160024" cy="2340026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65ADD25-B558-B8ED-81A0-8CF4182AFC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2528990"/>
              <a:ext cx="1440016" cy="360004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EE02DBF-E919-72F0-BE84-2C06B9F7DF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3879005"/>
              <a:ext cx="1440016" cy="40523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F33D4C4C-118E-2D44-FBB4-5E627F959237}"/>
                </a:ext>
              </a:extLst>
            </p:cNvPr>
            <p:cNvGrpSpPr/>
            <p:nvPr/>
          </p:nvGrpSpPr>
          <p:grpSpPr>
            <a:xfrm>
              <a:off x="1415948" y="2618991"/>
              <a:ext cx="720008" cy="584775"/>
              <a:chOff x="3125967" y="2528990"/>
              <a:chExt cx="720008" cy="584775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2F10934-030C-EA1B-DE2E-F7CAFD4DC1FC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312D01C8-9A9F-DC25-DEF1-4F47A6C8D7AC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F3B49DE-88E1-E878-4179-E9A568DF47BF}"/>
                </a:ext>
              </a:extLst>
            </p:cNvPr>
            <p:cNvGrpSpPr/>
            <p:nvPr/>
          </p:nvGrpSpPr>
          <p:grpSpPr>
            <a:xfrm>
              <a:off x="1415948" y="4014238"/>
              <a:ext cx="720008" cy="584775"/>
              <a:chOff x="3125967" y="2528990"/>
              <a:chExt cx="720008" cy="584775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AD26EB5E-A0B5-B015-0856-7C53FFD90D73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2B5D583E-EC55-93E2-C47A-550D72C1FC4B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BD8810E-F9FB-C6E3-325A-865293F26697}"/>
                </a:ext>
              </a:extLst>
            </p:cNvPr>
            <p:cNvGrpSpPr/>
            <p:nvPr/>
          </p:nvGrpSpPr>
          <p:grpSpPr>
            <a:xfrm>
              <a:off x="2855964" y="2258987"/>
              <a:ext cx="720008" cy="584775"/>
              <a:chOff x="3125967" y="2528990"/>
              <a:chExt cx="720008" cy="584775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6F9BC22-A0B0-F559-139E-F17737B8E09C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B666A0FA-8D18-7528-6895-307E0CCB0459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B666A0FA-8D18-7528-6895-307E0CCB04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C763DB3-7DBE-881C-72F4-B337F73D9CE4}"/>
                </a:ext>
              </a:extLst>
            </p:cNvPr>
            <p:cNvGrpSpPr/>
            <p:nvPr/>
          </p:nvGrpSpPr>
          <p:grpSpPr>
            <a:xfrm>
              <a:off x="2855964" y="3609002"/>
              <a:ext cx="720008" cy="584775"/>
              <a:chOff x="3125967" y="2528990"/>
              <a:chExt cx="720008" cy="584775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A8919C88-87EE-98F4-CA13-5683F344B70D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7622D6B1-23E5-B992-ABDE-23DADB2A14DB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BF2BB85-487D-26F5-01EC-0C48B863595C}"/>
              </a:ext>
            </a:extLst>
          </p:cNvPr>
          <p:cNvGrpSpPr/>
          <p:nvPr/>
        </p:nvGrpSpPr>
        <p:grpSpPr>
          <a:xfrm>
            <a:off x="5015988" y="1718981"/>
            <a:ext cx="2160024" cy="2340026"/>
            <a:chOff x="5015988" y="2258987"/>
            <a:chExt cx="2160024" cy="2340026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DE9E60A-81F6-FAB2-C9FB-717A1B7F86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5992" y="2888994"/>
              <a:ext cx="0" cy="144001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08EE57E-F751-68CD-D852-A4CD116856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75992" y="3879005"/>
              <a:ext cx="1440016" cy="405236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0FC502CE-E608-BD02-D695-AC9AEE2941F3}"/>
                </a:ext>
              </a:extLst>
            </p:cNvPr>
            <p:cNvGrpSpPr/>
            <p:nvPr/>
          </p:nvGrpSpPr>
          <p:grpSpPr>
            <a:xfrm>
              <a:off x="5015988" y="2618991"/>
              <a:ext cx="720008" cy="584775"/>
              <a:chOff x="3125967" y="2528990"/>
              <a:chExt cx="720008" cy="584775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6ED8A573-F5EA-00D5-E753-EDBAA1FBC54B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E214C3F7-06F0-8221-14C0-C1EDC68B8C5E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FD1668A-70A0-FD5C-9351-EF8D914085B0}"/>
                </a:ext>
              </a:extLst>
            </p:cNvPr>
            <p:cNvGrpSpPr/>
            <p:nvPr/>
          </p:nvGrpSpPr>
          <p:grpSpPr>
            <a:xfrm>
              <a:off x="5015988" y="4014238"/>
              <a:ext cx="720008" cy="584775"/>
              <a:chOff x="3125967" y="2528990"/>
              <a:chExt cx="720008" cy="584775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E71ABA82-200F-8AB2-7922-D50CC834EF98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74C7746B-BAA6-099B-686C-00454011606E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12B3522E-4FFF-9C5A-3775-8497743EE1F7}"/>
                </a:ext>
              </a:extLst>
            </p:cNvPr>
            <p:cNvGrpSpPr/>
            <p:nvPr/>
          </p:nvGrpSpPr>
          <p:grpSpPr>
            <a:xfrm>
              <a:off x="6456004" y="2258987"/>
              <a:ext cx="720008" cy="584775"/>
              <a:chOff x="3125967" y="2528990"/>
              <a:chExt cx="720008" cy="584775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F15C3880-C50C-2A92-46F2-27BB5AA82AB0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537A338C-5D0B-7377-4FBA-72604FD523F0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537A338C-5D0B-7377-4FBA-72604FD523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C6B329D2-E894-446B-6E5B-420BC31EE925}"/>
                </a:ext>
              </a:extLst>
            </p:cNvPr>
            <p:cNvGrpSpPr/>
            <p:nvPr/>
          </p:nvGrpSpPr>
          <p:grpSpPr>
            <a:xfrm>
              <a:off x="6456004" y="3609002"/>
              <a:ext cx="720008" cy="584775"/>
              <a:chOff x="3125967" y="2528990"/>
              <a:chExt cx="720008" cy="584775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9185F07-7916-ACE9-1B2D-5802F04CC750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E58CA618-2618-49D4-56EA-8924917CAFE7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712ADC-5713-7BA9-8229-2EB20C421E84}"/>
                  </a:ext>
                </a:extLst>
              </p:cNvPr>
              <p:cNvSpPr txBox="1"/>
              <p:nvPr/>
            </p:nvSpPr>
            <p:spPr>
              <a:xfrm>
                <a:off x="3755974" y="224732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712ADC-5713-7BA9-8229-2EB20C421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974" y="2247327"/>
                <a:ext cx="1170013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F9A585D-7DF6-E3DC-2743-DFF959B3B2A5}"/>
              </a:ext>
            </a:extLst>
          </p:cNvPr>
          <p:cNvCxnSpPr>
            <a:cxnSpLocks/>
          </p:cNvCxnSpPr>
          <p:nvPr/>
        </p:nvCxnSpPr>
        <p:spPr>
          <a:xfrm flipH="1">
            <a:off x="8976032" y="1988984"/>
            <a:ext cx="1440016" cy="36000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FC18D77-3FA6-1F1F-9918-9CB7AB1A5379}"/>
              </a:ext>
            </a:extLst>
          </p:cNvPr>
          <p:cNvCxnSpPr>
            <a:cxnSpLocks/>
          </p:cNvCxnSpPr>
          <p:nvPr/>
        </p:nvCxnSpPr>
        <p:spPr>
          <a:xfrm flipH="1">
            <a:off x="8976032" y="3338999"/>
            <a:ext cx="1440016" cy="4052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4CB45E3-7D08-55E0-ABEF-DEE910B4CB70}"/>
              </a:ext>
            </a:extLst>
          </p:cNvPr>
          <p:cNvGrpSpPr/>
          <p:nvPr/>
        </p:nvGrpSpPr>
        <p:grpSpPr>
          <a:xfrm>
            <a:off x="8616028" y="2078985"/>
            <a:ext cx="720008" cy="584775"/>
            <a:chOff x="3125967" y="2528990"/>
            <a:chExt cx="720008" cy="584775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6FA3F48-8C06-1EC1-F4B5-62E4CDFA733B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D62D4A4-4141-5637-E44A-DC994F323FF3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0B1DA09-A979-1E60-D7A8-991A54D27692}"/>
              </a:ext>
            </a:extLst>
          </p:cNvPr>
          <p:cNvGrpSpPr/>
          <p:nvPr/>
        </p:nvGrpSpPr>
        <p:grpSpPr>
          <a:xfrm>
            <a:off x="8616028" y="3474232"/>
            <a:ext cx="720008" cy="584775"/>
            <a:chOff x="3125967" y="2528990"/>
            <a:chExt cx="720008" cy="584775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DB12248-3458-1585-FB23-FCA33EE183AC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59E94247-5823-CA04-F365-4282489E0AF2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33F6B1D-CB07-9080-8499-4C038787B678}"/>
              </a:ext>
            </a:extLst>
          </p:cNvPr>
          <p:cNvGrpSpPr/>
          <p:nvPr/>
        </p:nvGrpSpPr>
        <p:grpSpPr>
          <a:xfrm>
            <a:off x="10056044" y="1718981"/>
            <a:ext cx="720008" cy="584775"/>
            <a:chOff x="3125967" y="2528990"/>
            <a:chExt cx="720008" cy="584775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F1F6063-DDB2-373A-EB4F-E73982B25535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0B340D27-A65C-96BA-B35B-AC5B0FBF2CE7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0B340D27-A65C-96BA-B35B-AC5B0FBF2C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175BC6A-64EA-F927-0B5F-6D5AE2336C63}"/>
              </a:ext>
            </a:extLst>
          </p:cNvPr>
          <p:cNvGrpSpPr/>
          <p:nvPr/>
        </p:nvGrpSpPr>
        <p:grpSpPr>
          <a:xfrm>
            <a:off x="10056044" y="3068996"/>
            <a:ext cx="720008" cy="584775"/>
            <a:chOff x="3125967" y="2528990"/>
            <a:chExt cx="720008" cy="584775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568D704-E636-B3C4-0D7D-E0AE6C4A14E5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6CE45509-AFB3-85CB-5F85-A69C5F759AC2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75CA6E0-57AE-C80C-4638-5BE2F872C6DF}"/>
              </a:ext>
            </a:extLst>
          </p:cNvPr>
          <p:cNvCxnSpPr>
            <a:cxnSpLocks/>
          </p:cNvCxnSpPr>
          <p:nvPr/>
        </p:nvCxnSpPr>
        <p:spPr>
          <a:xfrm flipV="1">
            <a:off x="8976032" y="2348988"/>
            <a:ext cx="0" cy="1440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BA2EB93-BD7B-6851-A2E1-D05297CB5C3A}"/>
              </a:ext>
            </a:extLst>
          </p:cNvPr>
          <p:cNvCxnSpPr>
            <a:cxnSpLocks/>
          </p:cNvCxnSpPr>
          <p:nvPr/>
        </p:nvCxnSpPr>
        <p:spPr>
          <a:xfrm flipH="1">
            <a:off x="8976032" y="3338999"/>
            <a:ext cx="1440016" cy="40523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C3EABFD-4A28-11A9-8607-A51D892CEF60}"/>
              </a:ext>
            </a:extLst>
          </p:cNvPr>
          <p:cNvGrpSpPr/>
          <p:nvPr/>
        </p:nvGrpSpPr>
        <p:grpSpPr>
          <a:xfrm>
            <a:off x="8616028" y="2078985"/>
            <a:ext cx="720008" cy="584775"/>
            <a:chOff x="3125967" y="2528990"/>
            <a:chExt cx="720008" cy="584775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59CCA220-43CF-A9E5-FA3D-ED0008C40384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FDCD19CE-190C-E122-ABC2-91030CF934AD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5BEE1DB-7592-3472-EED5-09968783DA7E}"/>
              </a:ext>
            </a:extLst>
          </p:cNvPr>
          <p:cNvGrpSpPr/>
          <p:nvPr/>
        </p:nvGrpSpPr>
        <p:grpSpPr>
          <a:xfrm>
            <a:off x="8616028" y="3474232"/>
            <a:ext cx="720008" cy="584775"/>
            <a:chOff x="3125967" y="2528990"/>
            <a:chExt cx="720008" cy="584775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BA404718-8568-8FC2-60C6-8F0C2C977528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9AFFC91E-0F58-9DA1-CE43-4B43FF1933D3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B623BE3-47A3-4910-534D-A454C11F2C69}"/>
              </a:ext>
            </a:extLst>
          </p:cNvPr>
          <p:cNvGrpSpPr/>
          <p:nvPr/>
        </p:nvGrpSpPr>
        <p:grpSpPr>
          <a:xfrm>
            <a:off x="10056044" y="1718981"/>
            <a:ext cx="720008" cy="584775"/>
            <a:chOff x="3125967" y="2528990"/>
            <a:chExt cx="720008" cy="584775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0741E89C-37C7-2F74-03E0-A4E2266D77B6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765FA976-7437-AEB7-24C4-2A86D4768A1A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765FA976-7437-AEB7-24C4-2A86D4768A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DFF2265-963F-291E-88DA-B94661BF8D4A}"/>
              </a:ext>
            </a:extLst>
          </p:cNvPr>
          <p:cNvGrpSpPr/>
          <p:nvPr/>
        </p:nvGrpSpPr>
        <p:grpSpPr>
          <a:xfrm>
            <a:off x="10056044" y="3068996"/>
            <a:ext cx="720008" cy="584775"/>
            <a:chOff x="3125967" y="2528990"/>
            <a:chExt cx="720008" cy="584775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ACEF8A6B-47DD-C165-E8E9-BA0C4AF6020D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950490B6-8B04-54E1-7516-7A328A8FBDFD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22644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877B1-3D61-2F5A-223E-1B779D1CF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32AAACC-EEF8-5BEB-2B4E-DD2CBA5102A6}"/>
                  </a:ext>
                </a:extLst>
              </p:cNvPr>
              <p:cNvSpPr txBox="1"/>
              <p:nvPr/>
            </p:nvSpPr>
            <p:spPr>
              <a:xfrm>
                <a:off x="7266013" y="225898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32AAACC-EEF8-5BEB-2B4E-DD2CBA510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013" y="2258987"/>
                <a:ext cx="1170013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4D14AFC4-E6DA-58D3-7BCA-9F5484B1E9AA}"/>
              </a:ext>
            </a:extLst>
          </p:cNvPr>
          <p:cNvGrpSpPr/>
          <p:nvPr/>
        </p:nvGrpSpPr>
        <p:grpSpPr>
          <a:xfrm>
            <a:off x="1415948" y="1718981"/>
            <a:ext cx="2160024" cy="2340026"/>
            <a:chOff x="1415948" y="2258987"/>
            <a:chExt cx="2160024" cy="2340026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D4A0683-51E9-179F-68A1-E787524E79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2528990"/>
              <a:ext cx="1440016" cy="360004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52E623F-0764-F3F8-F2EC-EA6FFDA5E8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3879005"/>
              <a:ext cx="1440016" cy="40523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6F6F5D5-2C61-3BFA-9515-131E2763EDE9}"/>
                </a:ext>
              </a:extLst>
            </p:cNvPr>
            <p:cNvGrpSpPr/>
            <p:nvPr/>
          </p:nvGrpSpPr>
          <p:grpSpPr>
            <a:xfrm>
              <a:off x="1415948" y="2618991"/>
              <a:ext cx="720008" cy="584775"/>
              <a:chOff x="3125967" y="2528990"/>
              <a:chExt cx="720008" cy="584775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75E1AB3F-24D5-29D4-B672-1D81489D55D4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63994BBF-A4E9-108D-5D8B-B9287762695A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7D7C55A-9109-8D91-7F37-0CC5075DB324}"/>
                </a:ext>
              </a:extLst>
            </p:cNvPr>
            <p:cNvGrpSpPr/>
            <p:nvPr/>
          </p:nvGrpSpPr>
          <p:grpSpPr>
            <a:xfrm>
              <a:off x="1415948" y="4014238"/>
              <a:ext cx="720008" cy="584775"/>
              <a:chOff x="3125967" y="2528990"/>
              <a:chExt cx="720008" cy="584775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1EA7FC64-851C-0236-00D4-345C147F8B3B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FC80DE2C-C02A-E697-C084-4D646DA87951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EE093BD-7AD7-6ED8-0E32-F8AFB6B61898}"/>
                </a:ext>
              </a:extLst>
            </p:cNvPr>
            <p:cNvGrpSpPr/>
            <p:nvPr/>
          </p:nvGrpSpPr>
          <p:grpSpPr>
            <a:xfrm>
              <a:off x="2855964" y="2258987"/>
              <a:ext cx="720008" cy="584775"/>
              <a:chOff x="3125967" y="2528990"/>
              <a:chExt cx="720008" cy="584775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D0972D29-7D80-5CCF-11DE-1C3A11AE1B0A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F63F6EEB-51E4-635A-C63E-679D12B11AF1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F63F6EEB-51E4-635A-C63E-679D12B11A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37567650-3172-28D6-82BB-E88CF28DD2EB}"/>
                </a:ext>
              </a:extLst>
            </p:cNvPr>
            <p:cNvGrpSpPr/>
            <p:nvPr/>
          </p:nvGrpSpPr>
          <p:grpSpPr>
            <a:xfrm>
              <a:off x="2855964" y="3609002"/>
              <a:ext cx="720008" cy="584775"/>
              <a:chOff x="3125967" y="2528990"/>
              <a:chExt cx="720008" cy="584775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2F0BF969-CBFC-BCB1-F71B-5B010A35B78F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0677D85C-B88A-14A0-8504-0F3EF4D76BD9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07E712A-6103-0BBB-11F6-6B5FED1DAA75}"/>
              </a:ext>
            </a:extLst>
          </p:cNvPr>
          <p:cNvGrpSpPr/>
          <p:nvPr/>
        </p:nvGrpSpPr>
        <p:grpSpPr>
          <a:xfrm>
            <a:off x="5015988" y="1718981"/>
            <a:ext cx="2160024" cy="2340026"/>
            <a:chOff x="5015988" y="2258987"/>
            <a:chExt cx="2160024" cy="2340026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34548FE-6F00-22C5-68B6-244DAF037B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5992" y="2888994"/>
              <a:ext cx="0" cy="144001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80A2EC7-7E2D-78FF-4748-CE7B43CB94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75992" y="3879005"/>
              <a:ext cx="1440016" cy="405236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E4312A6D-69CF-D033-05FC-015BCA20E3BA}"/>
                </a:ext>
              </a:extLst>
            </p:cNvPr>
            <p:cNvGrpSpPr/>
            <p:nvPr/>
          </p:nvGrpSpPr>
          <p:grpSpPr>
            <a:xfrm>
              <a:off x="5015988" y="2618991"/>
              <a:ext cx="720008" cy="584775"/>
              <a:chOff x="3125967" y="2528990"/>
              <a:chExt cx="720008" cy="584775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D5A15355-3914-BDEA-AF8F-B443F04EF705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3A04708D-EA9D-F1DD-8381-DB0ABD65E49F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206A4FF6-8B74-3E5D-7749-36B96F1F0BE7}"/>
                </a:ext>
              </a:extLst>
            </p:cNvPr>
            <p:cNvGrpSpPr/>
            <p:nvPr/>
          </p:nvGrpSpPr>
          <p:grpSpPr>
            <a:xfrm>
              <a:off x="5015988" y="4014238"/>
              <a:ext cx="720008" cy="584775"/>
              <a:chOff x="3125967" y="2528990"/>
              <a:chExt cx="720008" cy="584775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0D3E71A7-0459-ACBE-5571-B6E0A7CF079D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D025288B-2BE7-BE3A-B17C-1DFB8761635C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2E9A3F23-D170-A5B2-7CC1-84D72C8C01D0}"/>
                </a:ext>
              </a:extLst>
            </p:cNvPr>
            <p:cNvGrpSpPr/>
            <p:nvPr/>
          </p:nvGrpSpPr>
          <p:grpSpPr>
            <a:xfrm>
              <a:off x="6456004" y="2258987"/>
              <a:ext cx="720008" cy="584775"/>
              <a:chOff x="3125967" y="2528990"/>
              <a:chExt cx="720008" cy="584775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C552C8EB-3A36-28C4-CDD3-CF7754085CD1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43BEE942-40CA-C003-BC36-D0F23541CE6F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43BEE942-40CA-C003-BC36-D0F23541CE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0F288D7C-5030-1BAB-A02E-A2CF5495D434}"/>
                </a:ext>
              </a:extLst>
            </p:cNvPr>
            <p:cNvGrpSpPr/>
            <p:nvPr/>
          </p:nvGrpSpPr>
          <p:grpSpPr>
            <a:xfrm>
              <a:off x="6456004" y="3609002"/>
              <a:ext cx="720008" cy="584775"/>
              <a:chOff x="3125967" y="2528990"/>
              <a:chExt cx="720008" cy="584775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F8A7C50-1012-F241-ED99-8B4A5BD14CD0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0264AF82-9706-EE9E-6A68-05398FCC8B23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2A1A6B1-49A6-DD88-6DC9-86C2242E164F}"/>
                  </a:ext>
                </a:extLst>
              </p:cNvPr>
              <p:cNvSpPr txBox="1"/>
              <p:nvPr/>
            </p:nvSpPr>
            <p:spPr>
              <a:xfrm>
                <a:off x="3755974" y="224732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2A1A6B1-49A6-DD88-6DC9-86C2242E1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974" y="2247327"/>
                <a:ext cx="1170013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661756B-CA63-3035-555F-C452D377DB0D}"/>
              </a:ext>
            </a:extLst>
          </p:cNvPr>
          <p:cNvCxnSpPr>
            <a:cxnSpLocks/>
          </p:cNvCxnSpPr>
          <p:nvPr/>
        </p:nvCxnSpPr>
        <p:spPr>
          <a:xfrm flipH="1">
            <a:off x="8976032" y="1988984"/>
            <a:ext cx="1440016" cy="36000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035F818-4CB5-C396-D9F0-0EE9C3352C29}"/>
              </a:ext>
            </a:extLst>
          </p:cNvPr>
          <p:cNvCxnSpPr>
            <a:cxnSpLocks/>
          </p:cNvCxnSpPr>
          <p:nvPr/>
        </p:nvCxnSpPr>
        <p:spPr>
          <a:xfrm flipH="1">
            <a:off x="8976032" y="3293767"/>
            <a:ext cx="1440016" cy="4052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41E92E2-C46C-823C-D98E-3D543FA74F12}"/>
              </a:ext>
            </a:extLst>
          </p:cNvPr>
          <p:cNvGrpSpPr/>
          <p:nvPr/>
        </p:nvGrpSpPr>
        <p:grpSpPr>
          <a:xfrm>
            <a:off x="8616028" y="2078985"/>
            <a:ext cx="720008" cy="584775"/>
            <a:chOff x="3125967" y="2528990"/>
            <a:chExt cx="720008" cy="584775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69F9B4E4-2442-4A6A-FE49-040F0A8FDA7D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28003C82-79BF-1212-C22A-C70753D7B1DA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4A53DA7-F8A8-A6AB-3338-633D56870CB1}"/>
              </a:ext>
            </a:extLst>
          </p:cNvPr>
          <p:cNvGrpSpPr/>
          <p:nvPr/>
        </p:nvGrpSpPr>
        <p:grpSpPr>
          <a:xfrm>
            <a:off x="8616028" y="3474232"/>
            <a:ext cx="720008" cy="584775"/>
            <a:chOff x="3125967" y="2528990"/>
            <a:chExt cx="720008" cy="584775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94076058-AC7E-4650-D259-6B98660A6FE1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65D2B75B-3600-9B98-CCD5-6AD402AF719E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681C4A6-4EDC-A99C-101B-653DF97F8C57}"/>
              </a:ext>
            </a:extLst>
          </p:cNvPr>
          <p:cNvGrpSpPr/>
          <p:nvPr/>
        </p:nvGrpSpPr>
        <p:grpSpPr>
          <a:xfrm>
            <a:off x="10056044" y="1718981"/>
            <a:ext cx="720008" cy="584775"/>
            <a:chOff x="3125967" y="2528990"/>
            <a:chExt cx="720008" cy="584775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42013036-C3D6-9341-072A-FF2496634C75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90D4384D-C976-1C50-6CD5-37951843D972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90D4384D-C976-1C50-6CD5-37951843D9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4813018-030B-B046-7094-BE0237EBE8C0}"/>
              </a:ext>
            </a:extLst>
          </p:cNvPr>
          <p:cNvGrpSpPr/>
          <p:nvPr/>
        </p:nvGrpSpPr>
        <p:grpSpPr>
          <a:xfrm>
            <a:off x="10056044" y="3068996"/>
            <a:ext cx="720008" cy="584775"/>
            <a:chOff x="3125967" y="2528990"/>
            <a:chExt cx="720008" cy="584775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9DBB717-1481-7649-A497-C3181B20112F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9676A919-EC99-E744-9EFE-EDDDFE24AFDB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01D6A0D-4F5F-25C3-82AA-FE5948D2B2D0}"/>
              </a:ext>
            </a:extLst>
          </p:cNvPr>
          <p:cNvCxnSpPr>
            <a:cxnSpLocks/>
          </p:cNvCxnSpPr>
          <p:nvPr/>
        </p:nvCxnSpPr>
        <p:spPr>
          <a:xfrm flipV="1">
            <a:off x="8976032" y="2348988"/>
            <a:ext cx="0" cy="1440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40F546E8-BA5B-2EAD-05B4-04964A6DBA7B}"/>
              </a:ext>
            </a:extLst>
          </p:cNvPr>
          <p:cNvCxnSpPr>
            <a:cxnSpLocks/>
          </p:cNvCxnSpPr>
          <p:nvPr/>
        </p:nvCxnSpPr>
        <p:spPr>
          <a:xfrm flipH="1">
            <a:off x="8976032" y="3473769"/>
            <a:ext cx="1440016" cy="40523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350C93E-E2A3-1C4C-BB23-0E7704E97A6F}"/>
              </a:ext>
            </a:extLst>
          </p:cNvPr>
          <p:cNvGrpSpPr/>
          <p:nvPr/>
        </p:nvGrpSpPr>
        <p:grpSpPr>
          <a:xfrm>
            <a:off x="8616028" y="2078985"/>
            <a:ext cx="720008" cy="584775"/>
            <a:chOff x="3125967" y="2528990"/>
            <a:chExt cx="720008" cy="584775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9989909-4261-3F43-8C2D-DDADB1A6EF51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B3195489-357D-5C26-33C4-661F9023914A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733CAAB-1810-9725-AEF1-5B33DB3F5D6C}"/>
              </a:ext>
            </a:extLst>
          </p:cNvPr>
          <p:cNvGrpSpPr/>
          <p:nvPr/>
        </p:nvGrpSpPr>
        <p:grpSpPr>
          <a:xfrm>
            <a:off x="8616028" y="3474232"/>
            <a:ext cx="720008" cy="584775"/>
            <a:chOff x="3125967" y="2528990"/>
            <a:chExt cx="720008" cy="584775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742EB33B-CFC4-6E59-71EF-FCE113ECFD97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92A7D887-19F8-F91D-44E9-FB30E83B86C9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39081FC-63B8-C6C3-999A-C66EA6CF32AB}"/>
              </a:ext>
            </a:extLst>
          </p:cNvPr>
          <p:cNvGrpSpPr/>
          <p:nvPr/>
        </p:nvGrpSpPr>
        <p:grpSpPr>
          <a:xfrm>
            <a:off x="10056044" y="1718981"/>
            <a:ext cx="720008" cy="584775"/>
            <a:chOff x="3125967" y="2528990"/>
            <a:chExt cx="720008" cy="584775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7ABC95A-D584-5A06-CDF3-4202D411540A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0D8F0358-7FD1-88D0-77FA-4CC1626B702A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0D8F0358-7FD1-88D0-77FA-4CC1626B70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25A000D-1665-04CA-7E45-20949FB713F8}"/>
              </a:ext>
            </a:extLst>
          </p:cNvPr>
          <p:cNvGrpSpPr/>
          <p:nvPr/>
        </p:nvGrpSpPr>
        <p:grpSpPr>
          <a:xfrm>
            <a:off x="10056044" y="3068996"/>
            <a:ext cx="720008" cy="584775"/>
            <a:chOff x="3125967" y="2528990"/>
            <a:chExt cx="720008" cy="584775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9C99391-6908-0A5E-92F6-9EFA54361D8B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8EBB8647-01D6-CAE8-2BF7-3E04EF4345D9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01653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F57FC-B9B2-54F1-675D-CE8EA5CB8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3F23797-E15D-5774-E5BA-D16E50C195C4}"/>
              </a:ext>
            </a:extLst>
          </p:cNvPr>
          <p:cNvGrpSpPr/>
          <p:nvPr/>
        </p:nvGrpSpPr>
        <p:grpSpPr>
          <a:xfrm>
            <a:off x="1415948" y="1718981"/>
            <a:ext cx="2160024" cy="2340026"/>
            <a:chOff x="1415948" y="2258987"/>
            <a:chExt cx="2160024" cy="234002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3231D67-F6A3-9228-9741-2DC66EEC64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2528990"/>
              <a:ext cx="1440016" cy="360004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6A9A7F7-3FF5-BCF4-8A80-375A96DE77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3879005"/>
              <a:ext cx="1440016" cy="40523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621BA06-309C-F840-CFBB-381247BE464B}"/>
                </a:ext>
              </a:extLst>
            </p:cNvPr>
            <p:cNvGrpSpPr/>
            <p:nvPr/>
          </p:nvGrpSpPr>
          <p:grpSpPr>
            <a:xfrm>
              <a:off x="1415948" y="2618991"/>
              <a:ext cx="720008" cy="584775"/>
              <a:chOff x="3125967" y="2528990"/>
              <a:chExt cx="720008" cy="58477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B6E1492-A192-AE20-F8B6-E80ACCA0BB9D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86DA601-DC84-E64C-C746-D7EA97A361F3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6409213-BA1C-7C62-DEA0-4B3C407D5B7F}"/>
                </a:ext>
              </a:extLst>
            </p:cNvPr>
            <p:cNvGrpSpPr/>
            <p:nvPr/>
          </p:nvGrpSpPr>
          <p:grpSpPr>
            <a:xfrm>
              <a:off x="1415948" y="4014238"/>
              <a:ext cx="720008" cy="584775"/>
              <a:chOff x="3125967" y="2528990"/>
              <a:chExt cx="720008" cy="584775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C14C2FE-4CB9-A2D9-A4FE-104B33F58918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3854A723-AE93-AD63-BF83-0A1A708FE469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93E3894-F432-0D6D-5549-870083A05651}"/>
                </a:ext>
              </a:extLst>
            </p:cNvPr>
            <p:cNvGrpSpPr/>
            <p:nvPr/>
          </p:nvGrpSpPr>
          <p:grpSpPr>
            <a:xfrm>
              <a:off x="2855964" y="2258987"/>
              <a:ext cx="720008" cy="584775"/>
              <a:chOff x="3125967" y="2528990"/>
              <a:chExt cx="720008" cy="584775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C5F7587-C0CF-B098-E1D2-49CCFBFE5DE9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320AA72-840C-FE1C-C274-C20542A9FFE4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320AA72-840C-FE1C-C274-C20542A9FF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3ADA845-B957-B42B-5AAA-A51B531CF533}"/>
                </a:ext>
              </a:extLst>
            </p:cNvPr>
            <p:cNvGrpSpPr/>
            <p:nvPr/>
          </p:nvGrpSpPr>
          <p:grpSpPr>
            <a:xfrm>
              <a:off x="2855964" y="3609002"/>
              <a:ext cx="720008" cy="584775"/>
              <a:chOff x="3125967" y="2528990"/>
              <a:chExt cx="720008" cy="58477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8D5B0C8-E5F7-0AC8-B032-4C615AC21C9A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6DFC8740-74D5-5EAD-A734-0B711F97B503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6655E78-9AF4-7460-0F2E-90CB0D046448}"/>
              </a:ext>
            </a:extLst>
          </p:cNvPr>
          <p:cNvGrpSpPr/>
          <p:nvPr/>
        </p:nvGrpSpPr>
        <p:grpSpPr>
          <a:xfrm>
            <a:off x="5015988" y="1718981"/>
            <a:ext cx="2160024" cy="2340026"/>
            <a:chOff x="5015988" y="2258987"/>
            <a:chExt cx="2160024" cy="234002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5FF1970-69F9-F28E-281E-D567662A84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5992" y="2888994"/>
              <a:ext cx="0" cy="144001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2B037B8-D2B8-80C8-8830-4BA05F311C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6008" y="2528990"/>
              <a:ext cx="0" cy="1350015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DCB5160-2425-FFA5-FA58-ADC8622BA7E1}"/>
                </a:ext>
              </a:extLst>
            </p:cNvPr>
            <p:cNvGrpSpPr/>
            <p:nvPr/>
          </p:nvGrpSpPr>
          <p:grpSpPr>
            <a:xfrm>
              <a:off x="5015988" y="2618991"/>
              <a:ext cx="720008" cy="584775"/>
              <a:chOff x="3125967" y="2528990"/>
              <a:chExt cx="720008" cy="58477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7FFC418-E9FA-33B8-B868-EAF646ECFC1E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16F166E-6F02-C929-BB0E-F733D87E4BFB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C56EB6B-B437-49EB-66B8-88939CD8FA03}"/>
                </a:ext>
              </a:extLst>
            </p:cNvPr>
            <p:cNvGrpSpPr/>
            <p:nvPr/>
          </p:nvGrpSpPr>
          <p:grpSpPr>
            <a:xfrm>
              <a:off x="5015988" y="4014238"/>
              <a:ext cx="720008" cy="584775"/>
              <a:chOff x="3125967" y="2528990"/>
              <a:chExt cx="720008" cy="584775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73EF4A1-7B4B-EF5D-9FE4-87F7E7FD8CD7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5761B5AF-9668-F4DE-0DF5-6401EDE5D2DA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F6E62B0-E5F4-508D-AC20-6FA85705759E}"/>
                </a:ext>
              </a:extLst>
            </p:cNvPr>
            <p:cNvGrpSpPr/>
            <p:nvPr/>
          </p:nvGrpSpPr>
          <p:grpSpPr>
            <a:xfrm>
              <a:off x="6456004" y="2258987"/>
              <a:ext cx="720008" cy="584775"/>
              <a:chOff x="3125967" y="2528990"/>
              <a:chExt cx="720008" cy="58477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12FF3F1-D9D0-FA7B-7372-E1741CF80E84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8F01185E-1494-B123-4280-EF71F4BD7B94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8F01185E-1494-B123-4280-EF71F4BD7B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44BF021-5583-0EED-4615-42060FFB0592}"/>
                </a:ext>
              </a:extLst>
            </p:cNvPr>
            <p:cNvGrpSpPr/>
            <p:nvPr/>
          </p:nvGrpSpPr>
          <p:grpSpPr>
            <a:xfrm>
              <a:off x="6456004" y="3609002"/>
              <a:ext cx="720008" cy="584775"/>
              <a:chOff x="3125967" y="2528990"/>
              <a:chExt cx="720008" cy="58477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808313E-DC8B-CBC9-305D-224C19D5EA53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78E8B85-5A7F-FB90-A731-A60B8AB7928C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6A6B590-9221-2384-F70F-5D997E1BFB18}"/>
                  </a:ext>
                </a:extLst>
              </p:cNvPr>
              <p:cNvSpPr txBox="1"/>
              <p:nvPr/>
            </p:nvSpPr>
            <p:spPr>
              <a:xfrm>
                <a:off x="3755974" y="224732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6A6B590-9221-2384-F70F-5D997E1BF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974" y="2247327"/>
                <a:ext cx="1170013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F4F3C8-2A01-7304-B873-53F1AD06E1C7}"/>
                  </a:ext>
                </a:extLst>
              </p:cNvPr>
              <p:cNvSpPr txBox="1"/>
              <p:nvPr/>
            </p:nvSpPr>
            <p:spPr>
              <a:xfrm>
                <a:off x="7266013" y="225898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F4F3C8-2A01-7304-B873-53F1AD06E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013" y="2258987"/>
                <a:ext cx="1170013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814E835-4013-9DDE-9DE9-826A3074B99A}"/>
              </a:ext>
            </a:extLst>
          </p:cNvPr>
          <p:cNvCxnSpPr>
            <a:cxnSpLocks/>
          </p:cNvCxnSpPr>
          <p:nvPr/>
        </p:nvCxnSpPr>
        <p:spPr>
          <a:xfrm flipH="1">
            <a:off x="1775952" y="1988984"/>
            <a:ext cx="1440016" cy="36000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7AD7C24-8702-2BF7-9376-E55604A0A88D}"/>
              </a:ext>
            </a:extLst>
          </p:cNvPr>
          <p:cNvCxnSpPr>
            <a:cxnSpLocks/>
          </p:cNvCxnSpPr>
          <p:nvPr/>
        </p:nvCxnSpPr>
        <p:spPr>
          <a:xfrm flipH="1">
            <a:off x="1775952" y="3338999"/>
            <a:ext cx="1440016" cy="4052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874190D-F72A-0061-FF92-B77FF6CA722F}"/>
              </a:ext>
            </a:extLst>
          </p:cNvPr>
          <p:cNvGrpSpPr/>
          <p:nvPr/>
        </p:nvGrpSpPr>
        <p:grpSpPr>
          <a:xfrm>
            <a:off x="1415948" y="2078985"/>
            <a:ext cx="720008" cy="584775"/>
            <a:chOff x="3125967" y="2528990"/>
            <a:chExt cx="720008" cy="584775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991B0D2-4094-B627-FDAA-FFE9A18B7D29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9FC0660-FE59-242C-1847-F085174235FC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3651762-221E-AA1E-1859-7823F493D4C7}"/>
              </a:ext>
            </a:extLst>
          </p:cNvPr>
          <p:cNvGrpSpPr/>
          <p:nvPr/>
        </p:nvGrpSpPr>
        <p:grpSpPr>
          <a:xfrm>
            <a:off x="1415948" y="3474232"/>
            <a:ext cx="720008" cy="584775"/>
            <a:chOff x="3125967" y="2528990"/>
            <a:chExt cx="720008" cy="584775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1835FFA-D474-2F40-91A8-3846AFE0451D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4789B3B5-8536-2E50-9207-EAE59F3F69CA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75B1478-B478-EA9D-B90C-93A826A7FAAC}"/>
              </a:ext>
            </a:extLst>
          </p:cNvPr>
          <p:cNvGrpSpPr/>
          <p:nvPr/>
        </p:nvGrpSpPr>
        <p:grpSpPr>
          <a:xfrm>
            <a:off x="2855964" y="1718981"/>
            <a:ext cx="720008" cy="584775"/>
            <a:chOff x="3125967" y="2528990"/>
            <a:chExt cx="720008" cy="58477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D3CCEFE-2A0B-12EF-7886-2654A7C0F016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631BAEE-0E2E-96AA-0F77-5947B85EE6FC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631BAEE-0E2E-96AA-0F77-5947B85EE6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7DF70C9-343F-47C8-3688-6BC3243B75B7}"/>
              </a:ext>
            </a:extLst>
          </p:cNvPr>
          <p:cNvGrpSpPr/>
          <p:nvPr/>
        </p:nvGrpSpPr>
        <p:grpSpPr>
          <a:xfrm>
            <a:off x="2855964" y="3068996"/>
            <a:ext cx="720008" cy="584775"/>
            <a:chOff x="3125967" y="2528990"/>
            <a:chExt cx="720008" cy="58477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5434BD3-4100-B136-650D-8D9AE6287310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5FFED1D-912F-D7EC-CE38-3C236B9E7366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3ADE056-0664-9BD4-BEC0-639F1B66E57B}"/>
              </a:ext>
            </a:extLst>
          </p:cNvPr>
          <p:cNvCxnSpPr>
            <a:cxnSpLocks/>
          </p:cNvCxnSpPr>
          <p:nvPr/>
        </p:nvCxnSpPr>
        <p:spPr>
          <a:xfrm flipV="1">
            <a:off x="5375992" y="2348988"/>
            <a:ext cx="0" cy="1440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40957A1-D992-93C9-D6A6-95FC4109427D}"/>
              </a:ext>
            </a:extLst>
          </p:cNvPr>
          <p:cNvCxnSpPr>
            <a:cxnSpLocks/>
          </p:cNvCxnSpPr>
          <p:nvPr/>
        </p:nvCxnSpPr>
        <p:spPr>
          <a:xfrm flipV="1">
            <a:off x="6816008" y="1988984"/>
            <a:ext cx="0" cy="135001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AEFAA47-7093-AB63-D0C1-C368988932AA}"/>
              </a:ext>
            </a:extLst>
          </p:cNvPr>
          <p:cNvGrpSpPr/>
          <p:nvPr/>
        </p:nvGrpSpPr>
        <p:grpSpPr>
          <a:xfrm>
            <a:off x="5015988" y="2078985"/>
            <a:ext cx="720008" cy="584775"/>
            <a:chOff x="3125967" y="2528990"/>
            <a:chExt cx="720008" cy="584775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FA2986F-56FB-8C23-F48C-888CCB2D3193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F835629A-0BD0-7307-7FCD-FE45EB10CA56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2285289-574C-8994-5F2A-FB7CBC03FB91}"/>
              </a:ext>
            </a:extLst>
          </p:cNvPr>
          <p:cNvGrpSpPr/>
          <p:nvPr/>
        </p:nvGrpSpPr>
        <p:grpSpPr>
          <a:xfrm>
            <a:off x="5015988" y="3474232"/>
            <a:ext cx="720008" cy="584775"/>
            <a:chOff x="3125967" y="2528990"/>
            <a:chExt cx="720008" cy="584775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6BB228A-7850-40C8-797D-C192235391BE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7326304-8903-576E-725C-D5A971CAB1A9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7956C43-D5D8-04F1-0442-D7FBB6B7D1BE}"/>
              </a:ext>
            </a:extLst>
          </p:cNvPr>
          <p:cNvGrpSpPr/>
          <p:nvPr/>
        </p:nvGrpSpPr>
        <p:grpSpPr>
          <a:xfrm>
            <a:off x="6456004" y="1718981"/>
            <a:ext cx="720008" cy="584775"/>
            <a:chOff x="3125967" y="2528990"/>
            <a:chExt cx="720008" cy="584775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8C95302-A5D5-1037-83FC-58CFA3198D24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AFFE8E8C-3416-AE10-11EE-A42EFF3C3BC3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AFFE8E8C-3416-AE10-11EE-A42EFF3C3B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354B43E-38FB-2AA5-9527-CC1D20EF182D}"/>
              </a:ext>
            </a:extLst>
          </p:cNvPr>
          <p:cNvGrpSpPr/>
          <p:nvPr/>
        </p:nvGrpSpPr>
        <p:grpSpPr>
          <a:xfrm>
            <a:off x="6456004" y="3068996"/>
            <a:ext cx="720008" cy="584775"/>
            <a:chOff x="3125967" y="2528990"/>
            <a:chExt cx="720008" cy="584775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0DCC06F-DCAF-3291-34A1-8035A966413D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64717B87-4401-5CD1-4279-E560AE3B79A1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6669471"/>
      </p:ext>
    </p:extLst>
  </p:cSld>
  <p:clrMapOvr>
    <a:masterClrMapping/>
  </p:clrMapOvr>
  <p:transition spd="slow">
    <p:push dir="d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814DC-D295-DBB0-30D6-9F9D49CB0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5752D9-1759-3744-AE0B-6EE4E20B9006}"/>
              </a:ext>
            </a:extLst>
          </p:cNvPr>
          <p:cNvGrpSpPr/>
          <p:nvPr/>
        </p:nvGrpSpPr>
        <p:grpSpPr>
          <a:xfrm>
            <a:off x="1415948" y="1718981"/>
            <a:ext cx="2160024" cy="2340026"/>
            <a:chOff x="1415948" y="2258987"/>
            <a:chExt cx="2160024" cy="234002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CE7A081-444C-ED3F-E735-6702802521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2528990"/>
              <a:ext cx="1440016" cy="360004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8889B1C-5A60-7EE4-A6C6-B69136EB12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3879005"/>
              <a:ext cx="1440016" cy="40523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10FC9AC-503E-F0BA-55FE-3EADDC50EF9E}"/>
                </a:ext>
              </a:extLst>
            </p:cNvPr>
            <p:cNvGrpSpPr/>
            <p:nvPr/>
          </p:nvGrpSpPr>
          <p:grpSpPr>
            <a:xfrm>
              <a:off x="1415948" y="2618991"/>
              <a:ext cx="720008" cy="584775"/>
              <a:chOff x="3125967" y="2528990"/>
              <a:chExt cx="720008" cy="58477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40BFF6B-B671-A769-0BF7-C2FB371309B6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008A62A0-5EB7-E0B5-BE1D-6E71BEAB20A2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FDBC65A-0022-852C-D746-FFB7A9F863C8}"/>
                </a:ext>
              </a:extLst>
            </p:cNvPr>
            <p:cNvGrpSpPr/>
            <p:nvPr/>
          </p:nvGrpSpPr>
          <p:grpSpPr>
            <a:xfrm>
              <a:off x="1415948" y="4014238"/>
              <a:ext cx="720008" cy="584775"/>
              <a:chOff x="3125967" y="2528990"/>
              <a:chExt cx="720008" cy="584775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6677124-98B0-F939-728E-4F1CAAFC4455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B2A8522F-6725-E89D-F9C0-4A4F5EDB1DEF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CA5207E-59A6-5E89-F3C9-07D3AF00B6A5}"/>
                </a:ext>
              </a:extLst>
            </p:cNvPr>
            <p:cNvGrpSpPr/>
            <p:nvPr/>
          </p:nvGrpSpPr>
          <p:grpSpPr>
            <a:xfrm>
              <a:off x="2855964" y="2258987"/>
              <a:ext cx="720008" cy="584775"/>
              <a:chOff x="3125967" y="2528990"/>
              <a:chExt cx="720008" cy="584775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E802C14-E992-81A5-5392-5297E511ECEC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AC57CDF-918C-39AE-5CB1-7A9F7CE79802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AC57CDF-918C-39AE-5CB1-7A9F7CE798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0978027-F3B9-3090-E37F-78AEE6C4FBAF}"/>
                </a:ext>
              </a:extLst>
            </p:cNvPr>
            <p:cNvGrpSpPr/>
            <p:nvPr/>
          </p:nvGrpSpPr>
          <p:grpSpPr>
            <a:xfrm>
              <a:off x="2855964" y="3609002"/>
              <a:ext cx="720008" cy="584775"/>
              <a:chOff x="3125967" y="2528990"/>
              <a:chExt cx="720008" cy="58477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58ECBA8-FB65-171F-B8F2-A533C9C54DAE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D200A7DC-3F50-4461-FCD4-71C3FBC67ABA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3579149-CED8-56A7-8007-862ADA701DAC}"/>
              </a:ext>
            </a:extLst>
          </p:cNvPr>
          <p:cNvGrpSpPr/>
          <p:nvPr/>
        </p:nvGrpSpPr>
        <p:grpSpPr>
          <a:xfrm>
            <a:off x="5015988" y="1718981"/>
            <a:ext cx="2160024" cy="2340026"/>
            <a:chOff x="5015988" y="2258987"/>
            <a:chExt cx="2160024" cy="234002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519DA2C-3F41-7990-B877-732F11C820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5992" y="2888994"/>
              <a:ext cx="0" cy="144001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C9F40E3-6055-AB57-30BA-68372D2085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6008" y="2528990"/>
              <a:ext cx="0" cy="1350015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54861E-4294-3442-DCA1-55ABE802C352}"/>
                </a:ext>
              </a:extLst>
            </p:cNvPr>
            <p:cNvGrpSpPr/>
            <p:nvPr/>
          </p:nvGrpSpPr>
          <p:grpSpPr>
            <a:xfrm>
              <a:off x="5015988" y="2618991"/>
              <a:ext cx="720008" cy="584775"/>
              <a:chOff x="3125967" y="2528990"/>
              <a:chExt cx="720008" cy="58477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EAF1603-B4B3-6AEC-077E-108BD5CDD72B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577544CC-5344-A8E0-4C1A-9A245E4CDEA7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29B2A7B-2B36-294B-08D0-7CC594BF3B44}"/>
                </a:ext>
              </a:extLst>
            </p:cNvPr>
            <p:cNvGrpSpPr/>
            <p:nvPr/>
          </p:nvGrpSpPr>
          <p:grpSpPr>
            <a:xfrm>
              <a:off x="5015988" y="4014238"/>
              <a:ext cx="720008" cy="584775"/>
              <a:chOff x="3125967" y="2528990"/>
              <a:chExt cx="720008" cy="584775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34B7CB7-E0E6-849A-9449-968B1CF4FEF1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D8342A8B-3ACA-4792-F7E4-546AA27F8BCA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ED881B5-A403-BED0-069E-E6288E45C34C}"/>
                </a:ext>
              </a:extLst>
            </p:cNvPr>
            <p:cNvGrpSpPr/>
            <p:nvPr/>
          </p:nvGrpSpPr>
          <p:grpSpPr>
            <a:xfrm>
              <a:off x="6456004" y="2258987"/>
              <a:ext cx="720008" cy="584775"/>
              <a:chOff x="3125967" y="2528990"/>
              <a:chExt cx="720008" cy="58477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CC79B66-177A-65E5-A7FC-FDFC7B04D00F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5E540928-5E46-23B7-F0A8-8378CABDE1AC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5E540928-5E46-23B7-F0A8-8378CABDE1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3742591-992C-8445-0863-C8DECE59EBE8}"/>
                </a:ext>
              </a:extLst>
            </p:cNvPr>
            <p:cNvGrpSpPr/>
            <p:nvPr/>
          </p:nvGrpSpPr>
          <p:grpSpPr>
            <a:xfrm>
              <a:off x="6456004" y="3609002"/>
              <a:ext cx="720008" cy="584775"/>
              <a:chOff x="3125967" y="2528990"/>
              <a:chExt cx="720008" cy="58477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8C2E367-5856-C061-BBAE-07B3E986B85E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A1691B0-6AB6-9B46-7296-4E1FE566EB62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BD72B8-F501-7F36-C61C-4D3B8CB7C312}"/>
                  </a:ext>
                </a:extLst>
              </p:cNvPr>
              <p:cNvSpPr txBox="1"/>
              <p:nvPr/>
            </p:nvSpPr>
            <p:spPr>
              <a:xfrm>
                <a:off x="3755974" y="224732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BD72B8-F501-7F36-C61C-4D3B8CB7C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974" y="2247327"/>
                <a:ext cx="1170013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181ED0-3B2B-94B7-E882-AE61BACA92A3}"/>
                  </a:ext>
                </a:extLst>
              </p:cNvPr>
              <p:cNvSpPr txBox="1"/>
              <p:nvPr/>
            </p:nvSpPr>
            <p:spPr>
              <a:xfrm>
                <a:off x="7266013" y="225898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181ED0-3B2B-94B7-E882-AE61BACA9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013" y="2258987"/>
                <a:ext cx="1170013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E9135C7-42BE-1276-5B3E-7643D88DE57D}"/>
              </a:ext>
            </a:extLst>
          </p:cNvPr>
          <p:cNvCxnSpPr>
            <a:cxnSpLocks/>
          </p:cNvCxnSpPr>
          <p:nvPr/>
        </p:nvCxnSpPr>
        <p:spPr>
          <a:xfrm flipH="1">
            <a:off x="8976032" y="1988984"/>
            <a:ext cx="1440016" cy="36000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61F8C96-97B5-5955-7034-17754B64183F}"/>
              </a:ext>
            </a:extLst>
          </p:cNvPr>
          <p:cNvCxnSpPr>
            <a:cxnSpLocks/>
          </p:cNvCxnSpPr>
          <p:nvPr/>
        </p:nvCxnSpPr>
        <p:spPr>
          <a:xfrm flipH="1">
            <a:off x="8976032" y="3338999"/>
            <a:ext cx="1440016" cy="4052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1C0F29C-C5CC-8556-A2E7-BB541CE110A0}"/>
              </a:ext>
            </a:extLst>
          </p:cNvPr>
          <p:cNvGrpSpPr/>
          <p:nvPr/>
        </p:nvGrpSpPr>
        <p:grpSpPr>
          <a:xfrm>
            <a:off x="8616028" y="2078985"/>
            <a:ext cx="720008" cy="584775"/>
            <a:chOff x="3125967" y="2528990"/>
            <a:chExt cx="720008" cy="5847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60A366A-691F-B20B-8BD0-EE90D062DE53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C653FE1-1D08-A059-F010-9B14BD2E3A7F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2FE5FCE-7895-8CAA-092A-B326E78FD351}"/>
              </a:ext>
            </a:extLst>
          </p:cNvPr>
          <p:cNvGrpSpPr/>
          <p:nvPr/>
        </p:nvGrpSpPr>
        <p:grpSpPr>
          <a:xfrm>
            <a:off x="8616028" y="3474232"/>
            <a:ext cx="720008" cy="584775"/>
            <a:chOff x="3125967" y="2528990"/>
            <a:chExt cx="720008" cy="584775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283D3B6-0776-3DCD-AB7B-6135D479F9B0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8B9CE74-A2CA-9354-6B93-929089215CEE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235FE97-73EC-7276-EF7B-8735AF0EDB62}"/>
              </a:ext>
            </a:extLst>
          </p:cNvPr>
          <p:cNvGrpSpPr/>
          <p:nvPr/>
        </p:nvGrpSpPr>
        <p:grpSpPr>
          <a:xfrm>
            <a:off x="10056044" y="1718981"/>
            <a:ext cx="720008" cy="584775"/>
            <a:chOff x="3125967" y="2528990"/>
            <a:chExt cx="720008" cy="584775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A6B3855-32D9-958A-21A9-C113FB098B8A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27C0CB79-FBDF-14A5-B67E-5156A4A7EB45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27C0CB79-FBDF-14A5-B67E-5156A4A7EB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E604148-8166-8081-68B5-962EF03F39FA}"/>
              </a:ext>
            </a:extLst>
          </p:cNvPr>
          <p:cNvGrpSpPr/>
          <p:nvPr/>
        </p:nvGrpSpPr>
        <p:grpSpPr>
          <a:xfrm>
            <a:off x="10056044" y="3068996"/>
            <a:ext cx="720008" cy="584775"/>
            <a:chOff x="3125967" y="2528990"/>
            <a:chExt cx="720008" cy="584775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53138AF-0DF0-1885-41E7-2CA2150A5ED3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1D4F4CEE-47EF-D8A3-0796-B143A70972A4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C1694B2-8ECF-B7DE-DC69-38A5A4642396}"/>
              </a:ext>
            </a:extLst>
          </p:cNvPr>
          <p:cNvCxnSpPr>
            <a:cxnSpLocks/>
          </p:cNvCxnSpPr>
          <p:nvPr/>
        </p:nvCxnSpPr>
        <p:spPr>
          <a:xfrm flipV="1">
            <a:off x="8976032" y="2348988"/>
            <a:ext cx="0" cy="1440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61A68F-B7FE-D8A4-F0F8-0E056F4803B5}"/>
              </a:ext>
            </a:extLst>
          </p:cNvPr>
          <p:cNvCxnSpPr>
            <a:cxnSpLocks/>
          </p:cNvCxnSpPr>
          <p:nvPr/>
        </p:nvCxnSpPr>
        <p:spPr>
          <a:xfrm flipV="1">
            <a:off x="10416048" y="1988984"/>
            <a:ext cx="0" cy="135001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9A316CD-E2A1-79C2-87A9-1B0D0A07D13D}"/>
              </a:ext>
            </a:extLst>
          </p:cNvPr>
          <p:cNvGrpSpPr/>
          <p:nvPr/>
        </p:nvGrpSpPr>
        <p:grpSpPr>
          <a:xfrm>
            <a:off x="8616028" y="2078985"/>
            <a:ext cx="720008" cy="584775"/>
            <a:chOff x="3125967" y="2528990"/>
            <a:chExt cx="720008" cy="584775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2C593D7-EF3D-8DED-155D-25CCF9C30BD7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3F4034ED-ABA4-231F-8EE1-71858512EDA3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C379C62-82FE-40EB-C340-D0C21F571254}"/>
              </a:ext>
            </a:extLst>
          </p:cNvPr>
          <p:cNvGrpSpPr/>
          <p:nvPr/>
        </p:nvGrpSpPr>
        <p:grpSpPr>
          <a:xfrm>
            <a:off x="8616028" y="3474232"/>
            <a:ext cx="720008" cy="584775"/>
            <a:chOff x="3125967" y="2528990"/>
            <a:chExt cx="720008" cy="584775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710D12E-8E01-D90A-04DA-EAF1C4C60910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57B98026-008E-D524-DA9B-92D68F7317B6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4EC901E-1E36-2DBD-F494-DF8FB0DC56DE}"/>
              </a:ext>
            </a:extLst>
          </p:cNvPr>
          <p:cNvGrpSpPr/>
          <p:nvPr/>
        </p:nvGrpSpPr>
        <p:grpSpPr>
          <a:xfrm>
            <a:off x="10056044" y="1718981"/>
            <a:ext cx="720008" cy="584775"/>
            <a:chOff x="3125967" y="2528990"/>
            <a:chExt cx="720008" cy="584775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14FA5F1-E3EB-992D-9916-6A44693894AF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6CDAC90F-5059-E7E0-60AA-CAC8369DFDFB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6CDAC90F-5059-E7E0-60AA-CAC8369DFD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AB8AE5F-19C2-558D-5B05-ECF0CEF9F835}"/>
              </a:ext>
            </a:extLst>
          </p:cNvPr>
          <p:cNvGrpSpPr/>
          <p:nvPr/>
        </p:nvGrpSpPr>
        <p:grpSpPr>
          <a:xfrm>
            <a:off x="10056044" y="3068996"/>
            <a:ext cx="720008" cy="584775"/>
            <a:chOff x="3125967" y="2528990"/>
            <a:chExt cx="720008" cy="584775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8CA164E-DC95-91B9-1E01-AB30B93496FB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3880F5F0-9879-C105-02E7-311FB19D450A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86804A0-C7A0-F475-88DB-7B23AA2C744B}"/>
                  </a:ext>
                </a:extLst>
              </p:cNvPr>
              <p:cNvSpPr txBox="1"/>
              <p:nvPr/>
            </p:nvSpPr>
            <p:spPr>
              <a:xfrm>
                <a:off x="1505949" y="4779015"/>
                <a:ext cx="1980022" cy="894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86804A0-C7A0-F475-88DB-7B23AA2C7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949" y="4779015"/>
                <a:ext cx="1980022" cy="8944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99272F6-7D8E-E7EA-12EF-5A974F6EFB26}"/>
                  </a:ext>
                </a:extLst>
              </p:cNvPr>
              <p:cNvSpPr txBox="1"/>
              <p:nvPr/>
            </p:nvSpPr>
            <p:spPr>
              <a:xfrm>
                <a:off x="5105989" y="4779015"/>
                <a:ext cx="1980022" cy="894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99272F6-7D8E-E7EA-12EF-5A974F6EF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989" y="4779015"/>
                <a:ext cx="1980022" cy="8944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DDC98E7-120B-9367-977E-16A94A247B9D}"/>
                  </a:ext>
                </a:extLst>
              </p:cNvPr>
              <p:cNvSpPr txBox="1"/>
              <p:nvPr/>
            </p:nvSpPr>
            <p:spPr>
              <a:xfrm>
                <a:off x="8706029" y="4784549"/>
                <a:ext cx="1980022" cy="923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DDC98E7-120B-9367-977E-16A94A247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029" y="4784549"/>
                <a:ext cx="1980022" cy="923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F5F23E0-4E46-EA9C-C4BB-35652AD4DB53}"/>
                  </a:ext>
                </a:extLst>
              </p:cNvPr>
              <p:cNvSpPr txBox="1"/>
              <p:nvPr/>
            </p:nvSpPr>
            <p:spPr>
              <a:xfrm>
                <a:off x="3755974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F5F23E0-4E46-EA9C-C4BB-35652AD4D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974" y="4779015"/>
                <a:ext cx="1170013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03A1046-0A34-B9F7-84B8-B89B25BDA79A}"/>
                  </a:ext>
                </a:extLst>
              </p:cNvPr>
              <p:cNvSpPr txBox="1"/>
              <p:nvPr/>
            </p:nvSpPr>
            <p:spPr>
              <a:xfrm>
                <a:off x="7266013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03A1046-0A34-B9F7-84B8-B89B25BDA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013" y="4779015"/>
                <a:ext cx="1170013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4048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5" grpId="0"/>
      <p:bldP spid="97" grpId="0"/>
      <p:bldP spid="99" grpId="0"/>
      <p:bldP spid="10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0294E-EDCF-9992-38E9-DAA84A974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4A5DECC-6BF3-E06B-9789-B12040F804A2}"/>
              </a:ext>
            </a:extLst>
          </p:cNvPr>
          <p:cNvGrpSpPr/>
          <p:nvPr/>
        </p:nvGrpSpPr>
        <p:grpSpPr>
          <a:xfrm>
            <a:off x="1415948" y="1718981"/>
            <a:ext cx="2160024" cy="2340026"/>
            <a:chOff x="1415948" y="2258987"/>
            <a:chExt cx="2160024" cy="234002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8868986-3D89-E45D-4B25-8290DC2DC1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2528990"/>
              <a:ext cx="1440016" cy="360004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07BB06C-28BB-9961-6FF2-E6B118B83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3879005"/>
              <a:ext cx="1440016" cy="40523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A9D262-8B38-33A5-13C3-F2ACAA83128F}"/>
                </a:ext>
              </a:extLst>
            </p:cNvPr>
            <p:cNvGrpSpPr/>
            <p:nvPr/>
          </p:nvGrpSpPr>
          <p:grpSpPr>
            <a:xfrm>
              <a:off x="1415948" y="2618991"/>
              <a:ext cx="720008" cy="584775"/>
              <a:chOff x="3125967" y="2528990"/>
              <a:chExt cx="720008" cy="58477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066BE86-B982-FB53-BDC0-D708759A4959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FDA6A5F-79B2-1DBB-BEE4-700BC1889ADC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F4A9929-9A17-A919-07C3-889FFDF96F32}"/>
                </a:ext>
              </a:extLst>
            </p:cNvPr>
            <p:cNvGrpSpPr/>
            <p:nvPr/>
          </p:nvGrpSpPr>
          <p:grpSpPr>
            <a:xfrm>
              <a:off x="1415948" y="4014238"/>
              <a:ext cx="720008" cy="584775"/>
              <a:chOff x="3125967" y="2528990"/>
              <a:chExt cx="720008" cy="584775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48F423B-5B0B-6555-640D-26CCFEB4A6B7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BEC775EC-8F7A-0B4F-5051-4D9E9D16B147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D3582D-C069-2A1F-0427-D78AD1A84587}"/>
                </a:ext>
              </a:extLst>
            </p:cNvPr>
            <p:cNvGrpSpPr/>
            <p:nvPr/>
          </p:nvGrpSpPr>
          <p:grpSpPr>
            <a:xfrm>
              <a:off x="2855964" y="2258987"/>
              <a:ext cx="720008" cy="584775"/>
              <a:chOff x="3125967" y="2528990"/>
              <a:chExt cx="720008" cy="584775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CE64132-1E24-B828-C66D-BDF908506CB2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0A882D78-7899-F150-F924-7AE5EDA17D19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0A882D78-7899-F150-F924-7AE5EDA17D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AA2F3E4-1180-A6D4-97F9-90A459960E53}"/>
                </a:ext>
              </a:extLst>
            </p:cNvPr>
            <p:cNvGrpSpPr/>
            <p:nvPr/>
          </p:nvGrpSpPr>
          <p:grpSpPr>
            <a:xfrm>
              <a:off x="2855964" y="3609002"/>
              <a:ext cx="720008" cy="584775"/>
              <a:chOff x="3125967" y="2528990"/>
              <a:chExt cx="720008" cy="58477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502D9A9-4471-C2A1-0252-F5511AE1593C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12AFEE6-EA41-2F2E-5FCF-ED90945EE950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1401FC7-D924-87AB-DC2B-45F7CCC34B89}"/>
              </a:ext>
            </a:extLst>
          </p:cNvPr>
          <p:cNvGrpSpPr/>
          <p:nvPr/>
        </p:nvGrpSpPr>
        <p:grpSpPr>
          <a:xfrm>
            <a:off x="5015988" y="1718981"/>
            <a:ext cx="2160024" cy="2340026"/>
            <a:chOff x="5015988" y="2258987"/>
            <a:chExt cx="2160024" cy="234002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21642C-5A6F-70CB-398C-95393D7A5A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5992" y="2888994"/>
              <a:ext cx="0" cy="144001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154A3B8-1636-91B0-5AD4-A4F19BDBFD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6008" y="2528990"/>
              <a:ext cx="0" cy="1350015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5546D78-006A-94A7-E272-22E6579C7029}"/>
                </a:ext>
              </a:extLst>
            </p:cNvPr>
            <p:cNvGrpSpPr/>
            <p:nvPr/>
          </p:nvGrpSpPr>
          <p:grpSpPr>
            <a:xfrm>
              <a:off x="5015988" y="2618991"/>
              <a:ext cx="720008" cy="584775"/>
              <a:chOff x="3125967" y="2528990"/>
              <a:chExt cx="720008" cy="58477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9B4652F-72E2-DF06-B958-F692B6A6DA15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E87FEA24-8A10-F922-9B77-E54997C330C0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FBBB4BE-C34A-3337-F142-2F5CA2FFB1AA}"/>
                </a:ext>
              </a:extLst>
            </p:cNvPr>
            <p:cNvGrpSpPr/>
            <p:nvPr/>
          </p:nvGrpSpPr>
          <p:grpSpPr>
            <a:xfrm>
              <a:off x="5015988" y="4014238"/>
              <a:ext cx="720008" cy="584775"/>
              <a:chOff x="3125967" y="2528990"/>
              <a:chExt cx="720008" cy="584775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BC5611-78AE-9643-DD4D-9C8FEF1D0096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773B63E6-82F2-0631-2015-AD41FC0DCE8F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AD1164A-7426-862D-7978-9C0360EC80CD}"/>
                </a:ext>
              </a:extLst>
            </p:cNvPr>
            <p:cNvGrpSpPr/>
            <p:nvPr/>
          </p:nvGrpSpPr>
          <p:grpSpPr>
            <a:xfrm>
              <a:off x="6456004" y="2258987"/>
              <a:ext cx="720008" cy="584775"/>
              <a:chOff x="3125967" y="2528990"/>
              <a:chExt cx="720008" cy="58477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1B56B88-47A1-7F05-7E3F-318531095FBA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513F5CC4-E630-7319-491E-36FF52031CBE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513F5CC4-E630-7319-491E-36FF52031C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A5C5E64-3DDD-554C-2E99-9C6FEAD67E19}"/>
                </a:ext>
              </a:extLst>
            </p:cNvPr>
            <p:cNvGrpSpPr/>
            <p:nvPr/>
          </p:nvGrpSpPr>
          <p:grpSpPr>
            <a:xfrm>
              <a:off x="6456004" y="3609002"/>
              <a:ext cx="720008" cy="584775"/>
              <a:chOff x="3125967" y="2528990"/>
              <a:chExt cx="720008" cy="58477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E437EC7-19FA-5FEE-DBD4-9D21C761C356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05BBFC6F-F5AE-4C36-6C4D-35292B436714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E165A6C-2AAF-1AB4-58AA-FCA92FAFA6BA}"/>
                  </a:ext>
                </a:extLst>
              </p:cNvPr>
              <p:cNvSpPr txBox="1"/>
              <p:nvPr/>
            </p:nvSpPr>
            <p:spPr>
              <a:xfrm>
                <a:off x="3755974" y="224732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E165A6C-2AAF-1AB4-58AA-FCA92FAFA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974" y="2247327"/>
                <a:ext cx="1170013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A73B960-0C5B-A8D7-D021-C63668207802}"/>
                  </a:ext>
                </a:extLst>
              </p:cNvPr>
              <p:cNvSpPr txBox="1"/>
              <p:nvPr/>
            </p:nvSpPr>
            <p:spPr>
              <a:xfrm>
                <a:off x="7266013" y="225898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A73B960-0C5B-A8D7-D021-C63668207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013" y="2258987"/>
                <a:ext cx="1170013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27C944B-99DF-59C8-8891-E971C99D993E}"/>
              </a:ext>
            </a:extLst>
          </p:cNvPr>
          <p:cNvCxnSpPr>
            <a:cxnSpLocks/>
          </p:cNvCxnSpPr>
          <p:nvPr/>
        </p:nvCxnSpPr>
        <p:spPr>
          <a:xfrm flipH="1">
            <a:off x="8976032" y="1988984"/>
            <a:ext cx="1440016" cy="36000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3FC4EF1-0A37-6B10-6665-2EF678E5BDCC}"/>
              </a:ext>
            </a:extLst>
          </p:cNvPr>
          <p:cNvCxnSpPr>
            <a:cxnSpLocks/>
          </p:cNvCxnSpPr>
          <p:nvPr/>
        </p:nvCxnSpPr>
        <p:spPr>
          <a:xfrm flipH="1">
            <a:off x="8976032" y="3338999"/>
            <a:ext cx="1440016" cy="4052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C82465-5844-6183-F15C-B07C99DDDCC5}"/>
              </a:ext>
            </a:extLst>
          </p:cNvPr>
          <p:cNvGrpSpPr/>
          <p:nvPr/>
        </p:nvGrpSpPr>
        <p:grpSpPr>
          <a:xfrm>
            <a:off x="8616028" y="2078985"/>
            <a:ext cx="720008" cy="584775"/>
            <a:chOff x="3125967" y="2528990"/>
            <a:chExt cx="720008" cy="5847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0E51FBF-BE0E-F760-812D-CC73D0A90FAD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3E4B68B-11F2-920C-FE98-0B825807E03F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FFB4C6-DE1F-4CF4-2844-7852F0026BDB}"/>
              </a:ext>
            </a:extLst>
          </p:cNvPr>
          <p:cNvGrpSpPr/>
          <p:nvPr/>
        </p:nvGrpSpPr>
        <p:grpSpPr>
          <a:xfrm>
            <a:off x="8616028" y="3474232"/>
            <a:ext cx="720008" cy="584775"/>
            <a:chOff x="3125967" y="2528990"/>
            <a:chExt cx="720008" cy="584775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0066C42-EF31-8BA2-B28C-14E6F4597685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E33C9AC-3016-8B45-9629-ACD249DB5CB9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CE707AE-999F-B233-29D8-CE5C0918A488}"/>
              </a:ext>
            </a:extLst>
          </p:cNvPr>
          <p:cNvGrpSpPr/>
          <p:nvPr/>
        </p:nvGrpSpPr>
        <p:grpSpPr>
          <a:xfrm>
            <a:off x="10056044" y="1718981"/>
            <a:ext cx="720008" cy="584775"/>
            <a:chOff x="3125967" y="2528990"/>
            <a:chExt cx="720008" cy="584775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07500A-0778-1CA8-2B3E-F80DEAF53131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11774FB-B775-1686-4F7F-D8694411E002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11774FB-B775-1686-4F7F-D8694411E0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4EE7F18-EFCF-E3A2-2A9A-B2AE8F9DDA45}"/>
              </a:ext>
            </a:extLst>
          </p:cNvPr>
          <p:cNvGrpSpPr/>
          <p:nvPr/>
        </p:nvGrpSpPr>
        <p:grpSpPr>
          <a:xfrm>
            <a:off x="10056044" y="3068996"/>
            <a:ext cx="720008" cy="584775"/>
            <a:chOff x="3125967" y="2528990"/>
            <a:chExt cx="720008" cy="584775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4568DA6-4669-131D-9D65-853F3687DFA6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59F32EB-741B-225D-77F4-EA562603800C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B012C92-2471-276F-2E32-924B9B72475C}"/>
              </a:ext>
            </a:extLst>
          </p:cNvPr>
          <p:cNvCxnSpPr>
            <a:cxnSpLocks/>
          </p:cNvCxnSpPr>
          <p:nvPr/>
        </p:nvCxnSpPr>
        <p:spPr>
          <a:xfrm flipV="1">
            <a:off x="8976032" y="2348988"/>
            <a:ext cx="0" cy="1440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A330F4C-E674-982B-3113-425F8CC9A175}"/>
              </a:ext>
            </a:extLst>
          </p:cNvPr>
          <p:cNvCxnSpPr>
            <a:cxnSpLocks/>
          </p:cNvCxnSpPr>
          <p:nvPr/>
        </p:nvCxnSpPr>
        <p:spPr>
          <a:xfrm flipV="1">
            <a:off x="10416048" y="1988984"/>
            <a:ext cx="0" cy="135001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20BD047-1529-5526-ED04-B0BE23B96FB9}"/>
              </a:ext>
            </a:extLst>
          </p:cNvPr>
          <p:cNvGrpSpPr/>
          <p:nvPr/>
        </p:nvGrpSpPr>
        <p:grpSpPr>
          <a:xfrm>
            <a:off x="8616028" y="2078985"/>
            <a:ext cx="720008" cy="584775"/>
            <a:chOff x="3125967" y="2528990"/>
            <a:chExt cx="720008" cy="584775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7A6ABC0-C49E-284B-F425-204E42F9795C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5B1158FE-5BEA-B859-6F25-9350B8122AD1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91D95F4-CAD4-B56A-23BB-0FA9E5812593}"/>
              </a:ext>
            </a:extLst>
          </p:cNvPr>
          <p:cNvGrpSpPr/>
          <p:nvPr/>
        </p:nvGrpSpPr>
        <p:grpSpPr>
          <a:xfrm>
            <a:off x="8616028" y="3474232"/>
            <a:ext cx="720008" cy="584775"/>
            <a:chOff x="3125967" y="2528990"/>
            <a:chExt cx="720008" cy="584775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87C82F2-C283-1033-46ED-E17DCC99A7E2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01E1D553-8004-DAAF-45A1-E4EAA115DF9A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E2BAC0C-14BB-8A94-D832-62B983F19FE0}"/>
              </a:ext>
            </a:extLst>
          </p:cNvPr>
          <p:cNvGrpSpPr/>
          <p:nvPr/>
        </p:nvGrpSpPr>
        <p:grpSpPr>
          <a:xfrm>
            <a:off x="10056044" y="1718981"/>
            <a:ext cx="720008" cy="584775"/>
            <a:chOff x="3125967" y="2528990"/>
            <a:chExt cx="720008" cy="584775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1BE0A51-1461-2C4E-2EDD-9E72F609A395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4D4CAF74-C3ED-5AA2-C8A7-9AE12CED0F6A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4D4CAF74-C3ED-5AA2-C8A7-9AE12CED0F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1BBD00B-8110-AE10-619C-1A9D4FD74C0F}"/>
              </a:ext>
            </a:extLst>
          </p:cNvPr>
          <p:cNvGrpSpPr/>
          <p:nvPr/>
        </p:nvGrpSpPr>
        <p:grpSpPr>
          <a:xfrm>
            <a:off x="10056044" y="3068996"/>
            <a:ext cx="720008" cy="584775"/>
            <a:chOff x="3125967" y="2528990"/>
            <a:chExt cx="720008" cy="584775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627BC1C-1FCF-CC92-32A5-B449EAF5C891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47252CC6-3B9C-5049-2D6D-53711A8EE027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C911AC9-E0CA-BF39-19E4-1E2C1EA9E8EB}"/>
                  </a:ext>
                </a:extLst>
              </p:cNvPr>
              <p:cNvSpPr txBox="1"/>
              <p:nvPr/>
            </p:nvSpPr>
            <p:spPr>
              <a:xfrm>
                <a:off x="1505949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4800" b="0" i="0" smtClean="0">
                              <a:latin typeface="Cambria Math" panose="02040503050406030204" pitchFamily="18" charset="0"/>
                            </a:rPr>
                            <m:t>PIP</m:t>
                          </m:r>
                        </m:e>
                        <m:sub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C911AC9-E0CA-BF39-19E4-1E2C1EA9E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949" y="4779015"/>
                <a:ext cx="1980022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ABAD9CF-6A95-0185-2917-90291DD178D9}"/>
                  </a:ext>
                </a:extLst>
              </p:cNvPr>
              <p:cNvSpPr txBox="1"/>
              <p:nvPr/>
            </p:nvSpPr>
            <p:spPr>
              <a:xfrm>
                <a:off x="5105989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4800">
                              <a:latin typeface="Cambria Math" panose="02040503050406030204" pitchFamily="18" charset="0"/>
                            </a:rPr>
                            <m:t>PIP</m:t>
                          </m:r>
                        </m:e>
                        <m:sub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ABAD9CF-6A95-0185-2917-90291DD17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989" y="4779015"/>
                <a:ext cx="1980022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8A82E53D-FBAC-A5FB-0AA8-70367BED214D}"/>
                  </a:ext>
                </a:extLst>
              </p:cNvPr>
              <p:cNvSpPr txBox="1"/>
              <p:nvPr/>
            </p:nvSpPr>
            <p:spPr>
              <a:xfrm>
                <a:off x="8706029" y="4784549"/>
                <a:ext cx="1980022" cy="923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8A82E53D-FBAC-A5FB-0AA8-70367BED2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029" y="4784549"/>
                <a:ext cx="1980022" cy="923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51488AA-7267-4B9F-A3DD-676E24A80092}"/>
                  </a:ext>
                </a:extLst>
              </p:cNvPr>
              <p:cNvSpPr txBox="1"/>
              <p:nvPr/>
            </p:nvSpPr>
            <p:spPr>
              <a:xfrm>
                <a:off x="3755974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51488AA-7267-4B9F-A3DD-676E24A80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974" y="4779015"/>
                <a:ext cx="1170013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F490D1BF-DC0E-1608-5875-BFE9494022FF}"/>
                  </a:ext>
                </a:extLst>
              </p:cNvPr>
              <p:cNvSpPr txBox="1"/>
              <p:nvPr/>
            </p:nvSpPr>
            <p:spPr>
              <a:xfrm>
                <a:off x="7266013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F490D1BF-DC0E-1608-5875-BFE949402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013" y="4779015"/>
                <a:ext cx="1170013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2954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63961-38A9-9465-1EEA-F874580F9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B8BFA5D-7814-6F98-EF9C-0B71E7D8C483}"/>
              </a:ext>
            </a:extLst>
          </p:cNvPr>
          <p:cNvGrpSpPr/>
          <p:nvPr/>
        </p:nvGrpSpPr>
        <p:grpSpPr>
          <a:xfrm>
            <a:off x="1415948" y="1718981"/>
            <a:ext cx="2160024" cy="2340026"/>
            <a:chOff x="1415948" y="2258987"/>
            <a:chExt cx="2160024" cy="234002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2D076962-DDB5-2F08-9668-4ABCFACCF2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2528990"/>
              <a:ext cx="1440016" cy="360004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933E930-4697-F514-C270-F9419883CE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3879005"/>
              <a:ext cx="1440016" cy="40523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628684A-1F2F-343B-0BF3-36AD7C906BAE}"/>
                </a:ext>
              </a:extLst>
            </p:cNvPr>
            <p:cNvGrpSpPr/>
            <p:nvPr/>
          </p:nvGrpSpPr>
          <p:grpSpPr>
            <a:xfrm>
              <a:off x="1415948" y="2618991"/>
              <a:ext cx="720008" cy="584775"/>
              <a:chOff x="3125967" y="2528990"/>
              <a:chExt cx="720008" cy="58477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C08B53E-D9DD-8296-61FD-8EAF2E01C190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FE501CBF-6898-5CAC-DCA3-81A679772C29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E1E9BE7-1DC6-C472-1AC0-9E2BBFE0B53C}"/>
                </a:ext>
              </a:extLst>
            </p:cNvPr>
            <p:cNvGrpSpPr/>
            <p:nvPr/>
          </p:nvGrpSpPr>
          <p:grpSpPr>
            <a:xfrm>
              <a:off x="1415948" y="4014238"/>
              <a:ext cx="720008" cy="584775"/>
              <a:chOff x="3125967" y="2528990"/>
              <a:chExt cx="720008" cy="584775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A072073-375D-54D0-8CCA-A2EBCEC06C3F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0BBD9E9-701E-ECCA-B937-3FF5811E29A1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4791B30-8AD0-28F0-9991-3F4513750C54}"/>
                </a:ext>
              </a:extLst>
            </p:cNvPr>
            <p:cNvGrpSpPr/>
            <p:nvPr/>
          </p:nvGrpSpPr>
          <p:grpSpPr>
            <a:xfrm>
              <a:off x="2855964" y="2258987"/>
              <a:ext cx="720008" cy="584775"/>
              <a:chOff x="3125967" y="2528990"/>
              <a:chExt cx="720008" cy="584775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F70BB88-F39A-93F8-33CC-F72B0568E9AB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AE542369-C0D0-955B-AAF5-64DD6A05A942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AE542369-C0D0-955B-AAF5-64DD6A05A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A157603-1222-78FA-4871-B217C0C05725}"/>
                </a:ext>
              </a:extLst>
            </p:cNvPr>
            <p:cNvGrpSpPr/>
            <p:nvPr/>
          </p:nvGrpSpPr>
          <p:grpSpPr>
            <a:xfrm>
              <a:off x="2855964" y="3609002"/>
              <a:ext cx="720008" cy="584775"/>
              <a:chOff x="3125967" y="2528990"/>
              <a:chExt cx="720008" cy="58477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A6B8A0D-F186-0F99-2265-01941130BBCC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1F54BCB8-A51D-B89B-4EC2-987D5B3FB751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12BCF3F-532C-5EC1-BD4B-56C9AFF9DB40}"/>
              </a:ext>
            </a:extLst>
          </p:cNvPr>
          <p:cNvGrpSpPr/>
          <p:nvPr/>
        </p:nvGrpSpPr>
        <p:grpSpPr>
          <a:xfrm>
            <a:off x="5015988" y="1718981"/>
            <a:ext cx="2160024" cy="2340026"/>
            <a:chOff x="5015988" y="2258987"/>
            <a:chExt cx="2160024" cy="234002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B6192FC-E56C-4E3C-140F-A4593BB6B5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5992" y="2888994"/>
              <a:ext cx="0" cy="144001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870741C-4093-01E2-5610-7B4B0ACEC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6008" y="2528990"/>
              <a:ext cx="0" cy="1350015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578F644-5E21-A8F9-EA51-743647F3ED51}"/>
                </a:ext>
              </a:extLst>
            </p:cNvPr>
            <p:cNvGrpSpPr/>
            <p:nvPr/>
          </p:nvGrpSpPr>
          <p:grpSpPr>
            <a:xfrm>
              <a:off x="5015988" y="2618991"/>
              <a:ext cx="720008" cy="584775"/>
              <a:chOff x="3125967" y="2528990"/>
              <a:chExt cx="720008" cy="58477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125434F-D427-74EA-C3CD-36E321F5F343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D18BE856-8CEE-6D00-05BC-7EC960C39C2E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088B95E-DCD4-6C56-448F-998557C27A89}"/>
                </a:ext>
              </a:extLst>
            </p:cNvPr>
            <p:cNvGrpSpPr/>
            <p:nvPr/>
          </p:nvGrpSpPr>
          <p:grpSpPr>
            <a:xfrm>
              <a:off x="5015988" y="4014238"/>
              <a:ext cx="720008" cy="584775"/>
              <a:chOff x="3125967" y="2528990"/>
              <a:chExt cx="720008" cy="584775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DCA6B79-F924-2192-C3A6-4398DD394E7E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2AD001A-A100-E3B5-5A66-B7979F446681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2D5950B-BD61-2652-5AAE-7C0C47BE4FBE}"/>
                </a:ext>
              </a:extLst>
            </p:cNvPr>
            <p:cNvGrpSpPr/>
            <p:nvPr/>
          </p:nvGrpSpPr>
          <p:grpSpPr>
            <a:xfrm>
              <a:off x="6456004" y="2258987"/>
              <a:ext cx="720008" cy="584775"/>
              <a:chOff x="3125967" y="2528990"/>
              <a:chExt cx="720008" cy="58477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AFFC193-C9C4-25B5-89CC-2BCE462B70DC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DD744791-4A20-235F-0363-76F15834D630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DD744791-4A20-235F-0363-76F15834D6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0F1056D-B1C2-D2DF-FA4C-3F1D7244300E}"/>
                </a:ext>
              </a:extLst>
            </p:cNvPr>
            <p:cNvGrpSpPr/>
            <p:nvPr/>
          </p:nvGrpSpPr>
          <p:grpSpPr>
            <a:xfrm>
              <a:off x="6456004" y="3609002"/>
              <a:ext cx="720008" cy="584775"/>
              <a:chOff x="3125967" y="2528990"/>
              <a:chExt cx="720008" cy="58477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86ED637-8469-2760-9F93-66AD044D53F0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3C405E77-5AF3-9B95-D85F-80B0FB85016B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CD8A1AF-855B-2C34-7470-52B9E7D15717}"/>
                  </a:ext>
                </a:extLst>
              </p:cNvPr>
              <p:cNvSpPr txBox="1"/>
              <p:nvPr/>
            </p:nvSpPr>
            <p:spPr>
              <a:xfrm>
                <a:off x="3755974" y="224732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CD8A1AF-855B-2C34-7470-52B9E7D15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974" y="2247327"/>
                <a:ext cx="1170013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441C559-9B94-671D-C65D-5D09EC9C8A41}"/>
                  </a:ext>
                </a:extLst>
              </p:cNvPr>
              <p:cNvSpPr txBox="1"/>
              <p:nvPr/>
            </p:nvSpPr>
            <p:spPr>
              <a:xfrm>
                <a:off x="7266013" y="225898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441C559-9B94-671D-C65D-5D09EC9C8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013" y="2258987"/>
                <a:ext cx="1170013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4ABB790-9A7F-9A80-CF19-3F5A9297B8AA}"/>
              </a:ext>
            </a:extLst>
          </p:cNvPr>
          <p:cNvCxnSpPr>
            <a:cxnSpLocks/>
          </p:cNvCxnSpPr>
          <p:nvPr/>
        </p:nvCxnSpPr>
        <p:spPr>
          <a:xfrm flipH="1">
            <a:off x="8976032" y="1988984"/>
            <a:ext cx="1440016" cy="36000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AF0304-FB07-2484-4CA0-36592F3E47AB}"/>
              </a:ext>
            </a:extLst>
          </p:cNvPr>
          <p:cNvCxnSpPr>
            <a:cxnSpLocks/>
          </p:cNvCxnSpPr>
          <p:nvPr/>
        </p:nvCxnSpPr>
        <p:spPr>
          <a:xfrm flipH="1">
            <a:off x="8976032" y="3338999"/>
            <a:ext cx="1440016" cy="4052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6DFB3B-ACCD-44BA-F9C1-A6F69E104414}"/>
              </a:ext>
            </a:extLst>
          </p:cNvPr>
          <p:cNvGrpSpPr/>
          <p:nvPr/>
        </p:nvGrpSpPr>
        <p:grpSpPr>
          <a:xfrm>
            <a:off x="8616028" y="2078985"/>
            <a:ext cx="720008" cy="584775"/>
            <a:chOff x="3125967" y="2528990"/>
            <a:chExt cx="720008" cy="5847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1355E21-B1AB-AD2F-B8FC-990E4D52130C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770F2A3-59A6-DDDF-3FA8-0A2B062AA322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5D23786-83EA-F84B-2148-6D66A34AC358}"/>
              </a:ext>
            </a:extLst>
          </p:cNvPr>
          <p:cNvGrpSpPr/>
          <p:nvPr/>
        </p:nvGrpSpPr>
        <p:grpSpPr>
          <a:xfrm>
            <a:off x="8616028" y="3474232"/>
            <a:ext cx="720008" cy="584775"/>
            <a:chOff x="3125967" y="2528990"/>
            <a:chExt cx="720008" cy="584775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FF418B9-C1E7-F843-873C-F00ACD2A76FE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5BFA266-E94A-3AEF-79AF-264DD982BF9A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45FDBB7-B7D2-3B7A-B2FA-7AE8BBE0778F}"/>
              </a:ext>
            </a:extLst>
          </p:cNvPr>
          <p:cNvGrpSpPr/>
          <p:nvPr/>
        </p:nvGrpSpPr>
        <p:grpSpPr>
          <a:xfrm>
            <a:off x="10056044" y="1718981"/>
            <a:ext cx="720008" cy="584775"/>
            <a:chOff x="3125967" y="2528990"/>
            <a:chExt cx="720008" cy="584775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8F34A6D-28BD-1050-498F-FA0B5E6F80EA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C2D8858-63BD-4B4F-1857-D95227E518B9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C2D8858-63BD-4B4F-1857-D95227E518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82D186B-6989-5F99-8D3E-E91B336ADB28}"/>
              </a:ext>
            </a:extLst>
          </p:cNvPr>
          <p:cNvGrpSpPr/>
          <p:nvPr/>
        </p:nvGrpSpPr>
        <p:grpSpPr>
          <a:xfrm>
            <a:off x="10056044" y="3068996"/>
            <a:ext cx="720008" cy="584775"/>
            <a:chOff x="3125967" y="2528990"/>
            <a:chExt cx="720008" cy="584775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E53AADD-FDDA-EEE1-920E-83567A6AE55C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5699CC2C-CC25-AE6E-E892-53B6B4EF4E55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2C5203B-431F-DCAE-A5F8-2D4A09BCFED8}"/>
              </a:ext>
            </a:extLst>
          </p:cNvPr>
          <p:cNvCxnSpPr>
            <a:cxnSpLocks/>
          </p:cNvCxnSpPr>
          <p:nvPr/>
        </p:nvCxnSpPr>
        <p:spPr>
          <a:xfrm flipV="1">
            <a:off x="8976032" y="2348988"/>
            <a:ext cx="0" cy="1440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3F0100B-4ABD-3D9A-9011-B3E7261A1F9D}"/>
              </a:ext>
            </a:extLst>
          </p:cNvPr>
          <p:cNvCxnSpPr>
            <a:cxnSpLocks/>
          </p:cNvCxnSpPr>
          <p:nvPr/>
        </p:nvCxnSpPr>
        <p:spPr>
          <a:xfrm flipV="1">
            <a:off x="10416048" y="1988984"/>
            <a:ext cx="0" cy="135001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98A153F-6772-7A3B-ACD5-4AF25B211B0F}"/>
              </a:ext>
            </a:extLst>
          </p:cNvPr>
          <p:cNvGrpSpPr/>
          <p:nvPr/>
        </p:nvGrpSpPr>
        <p:grpSpPr>
          <a:xfrm>
            <a:off x="8616028" y="2078985"/>
            <a:ext cx="720008" cy="584775"/>
            <a:chOff x="3125967" y="2528990"/>
            <a:chExt cx="720008" cy="584775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5BA4D21-17BD-6DB1-562B-275CF0EB540D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C5989E12-64A4-71E3-FF26-587918041C22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C4500D5-49CA-FA74-7B5F-312DB901972A}"/>
              </a:ext>
            </a:extLst>
          </p:cNvPr>
          <p:cNvGrpSpPr/>
          <p:nvPr/>
        </p:nvGrpSpPr>
        <p:grpSpPr>
          <a:xfrm>
            <a:off x="8616028" y="3474232"/>
            <a:ext cx="720008" cy="584775"/>
            <a:chOff x="3125967" y="2528990"/>
            <a:chExt cx="720008" cy="584775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5FE5FBDA-7EFB-9DEB-3762-7DF11E166105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CAA803E-8DB6-AE67-BB17-8EBB726341A9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0EEACAD-A215-77E5-AA49-7AA98C0B8F11}"/>
              </a:ext>
            </a:extLst>
          </p:cNvPr>
          <p:cNvGrpSpPr/>
          <p:nvPr/>
        </p:nvGrpSpPr>
        <p:grpSpPr>
          <a:xfrm>
            <a:off x="10056044" y="1718981"/>
            <a:ext cx="720008" cy="584775"/>
            <a:chOff x="3125967" y="2528990"/>
            <a:chExt cx="720008" cy="584775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51A1E66-FEDD-E28A-8FE9-EE1C2C2C29C8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F52F17C0-8BF3-F7D4-964B-EBD659F22C29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F52F17C0-8BF3-F7D4-964B-EBD659F22C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F46C4B3-AE2C-60C2-BDD6-3FB0A39628E9}"/>
              </a:ext>
            </a:extLst>
          </p:cNvPr>
          <p:cNvGrpSpPr/>
          <p:nvPr/>
        </p:nvGrpSpPr>
        <p:grpSpPr>
          <a:xfrm>
            <a:off x="10056044" y="3068996"/>
            <a:ext cx="720008" cy="584775"/>
            <a:chOff x="3125967" y="2528990"/>
            <a:chExt cx="720008" cy="584775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C0253BA-99E8-D352-8331-CBD2C8B57341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3911B47B-8B96-FB26-3C7E-18DAA87D2638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30D4397-5416-F7A5-F909-C6496AE657B6}"/>
                  </a:ext>
                </a:extLst>
              </p:cNvPr>
              <p:cNvSpPr txBox="1"/>
              <p:nvPr/>
            </p:nvSpPr>
            <p:spPr>
              <a:xfrm>
                <a:off x="1505949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4800" b="0" i="0" smtClean="0">
                              <a:latin typeface="Cambria Math" panose="02040503050406030204" pitchFamily="18" charset="0"/>
                            </a:rPr>
                            <m:t>PIP</m:t>
                          </m:r>
                        </m:e>
                        <m:sub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30D4397-5416-F7A5-F909-C6496AE65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949" y="4779015"/>
                <a:ext cx="1980022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8929492F-2178-9922-20CC-52893DAC6692}"/>
                  </a:ext>
                </a:extLst>
              </p:cNvPr>
              <p:cNvSpPr txBox="1"/>
              <p:nvPr/>
            </p:nvSpPr>
            <p:spPr>
              <a:xfrm>
                <a:off x="5105989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4800">
                              <a:latin typeface="Cambria Math" panose="02040503050406030204" pitchFamily="18" charset="0"/>
                            </a:rPr>
                            <m:t>PIP</m:t>
                          </m:r>
                        </m:e>
                        <m:sub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8929492F-2178-9922-20CC-52893DAC6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989" y="4779015"/>
                <a:ext cx="1980022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6ACD5CD-C90E-B56C-ECE8-05F96CB2CCDB}"/>
                  </a:ext>
                </a:extLst>
              </p:cNvPr>
              <p:cNvSpPr txBox="1"/>
              <p:nvPr/>
            </p:nvSpPr>
            <p:spPr>
              <a:xfrm>
                <a:off x="8706029" y="4784549"/>
                <a:ext cx="1980022" cy="923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6ACD5CD-C90E-B56C-ECE8-05F96CB2C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029" y="4784549"/>
                <a:ext cx="1980022" cy="923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559C627-AFF3-5650-BC64-73D51F97819E}"/>
                  </a:ext>
                </a:extLst>
              </p:cNvPr>
              <p:cNvSpPr txBox="1"/>
              <p:nvPr/>
            </p:nvSpPr>
            <p:spPr>
              <a:xfrm>
                <a:off x="3755974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559C627-AFF3-5650-BC64-73D51F978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974" y="4779015"/>
                <a:ext cx="1170013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02EDC66-A73E-FAAE-374C-02A6345153EA}"/>
                  </a:ext>
                </a:extLst>
              </p:cNvPr>
              <p:cNvSpPr txBox="1"/>
              <p:nvPr/>
            </p:nvSpPr>
            <p:spPr>
              <a:xfrm>
                <a:off x="7266013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02EDC66-A73E-FAAE-374C-02A634515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013" y="4779015"/>
                <a:ext cx="1170013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8F6A8C-2293-88C0-BDB6-2DABEF503D4E}"/>
                  </a:ext>
                </a:extLst>
              </p:cNvPr>
              <p:cNvSpPr txBox="1"/>
              <p:nvPr/>
            </p:nvSpPr>
            <p:spPr>
              <a:xfrm>
                <a:off x="1055944" y="4779015"/>
                <a:ext cx="261002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4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e>
                      </m:d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8F6A8C-2293-88C0-BDB6-2DABEF503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44" y="4779015"/>
                <a:ext cx="2610029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C97827B-7D2F-B4BB-70EA-1897E775F618}"/>
                  </a:ext>
                </a:extLst>
              </p:cNvPr>
              <p:cNvSpPr txBox="1"/>
              <p:nvPr/>
            </p:nvSpPr>
            <p:spPr>
              <a:xfrm>
                <a:off x="4655984" y="4779015"/>
                <a:ext cx="261002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4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e>
                      </m:d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C97827B-7D2F-B4BB-70EA-1897E775F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984" y="4779015"/>
                <a:ext cx="2610029" cy="8309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4CF9ED6-1D83-E7C3-B44B-42E356CEDE36}"/>
                  </a:ext>
                </a:extLst>
              </p:cNvPr>
              <p:cNvSpPr txBox="1"/>
              <p:nvPr/>
            </p:nvSpPr>
            <p:spPr>
              <a:xfrm>
                <a:off x="8256024" y="4779015"/>
                <a:ext cx="261002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4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e>
                      </m:d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4CF9ED6-1D83-E7C3-B44B-42E356CED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024" y="4779015"/>
                <a:ext cx="2610029" cy="83099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641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DC8D8-8807-A2E1-3EE2-D629CCB98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BE49370-9368-C8FA-DC5D-6A3624D0090D}"/>
              </a:ext>
            </a:extLst>
          </p:cNvPr>
          <p:cNvGrpSpPr/>
          <p:nvPr/>
        </p:nvGrpSpPr>
        <p:grpSpPr>
          <a:xfrm>
            <a:off x="1415948" y="1718981"/>
            <a:ext cx="2160024" cy="2340026"/>
            <a:chOff x="1415948" y="2258987"/>
            <a:chExt cx="2160024" cy="234002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D231D75E-0263-02D8-8CE9-1F17723873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2528990"/>
              <a:ext cx="1440016" cy="360004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31C3DFD-F7EA-5F51-A367-27B0BDBA62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3879005"/>
              <a:ext cx="1440016" cy="40523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2869BE2-FE7C-790A-F977-5C5348239DB6}"/>
                </a:ext>
              </a:extLst>
            </p:cNvPr>
            <p:cNvGrpSpPr/>
            <p:nvPr/>
          </p:nvGrpSpPr>
          <p:grpSpPr>
            <a:xfrm>
              <a:off x="1415948" y="2618991"/>
              <a:ext cx="720008" cy="584775"/>
              <a:chOff x="3125967" y="2528990"/>
              <a:chExt cx="720008" cy="58477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941E1EC-3D28-FC7C-0192-B43A88F30359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E1155CC9-0B0F-1836-FB2A-DAD6220AB75C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15A74FD-0459-B33F-89D4-1BFBFA956914}"/>
                </a:ext>
              </a:extLst>
            </p:cNvPr>
            <p:cNvGrpSpPr/>
            <p:nvPr/>
          </p:nvGrpSpPr>
          <p:grpSpPr>
            <a:xfrm>
              <a:off x="1415948" y="4014238"/>
              <a:ext cx="720008" cy="584775"/>
              <a:chOff x="3125967" y="2528990"/>
              <a:chExt cx="720008" cy="584775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754AA41-1887-968A-BF34-FDA6430087FF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484DC0A9-8246-4675-6128-C975B055CFF5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9C461AB-770C-D4CF-87F2-1AE28216EC97}"/>
                </a:ext>
              </a:extLst>
            </p:cNvPr>
            <p:cNvGrpSpPr/>
            <p:nvPr/>
          </p:nvGrpSpPr>
          <p:grpSpPr>
            <a:xfrm>
              <a:off x="2855964" y="2258987"/>
              <a:ext cx="720008" cy="584775"/>
              <a:chOff x="3125967" y="2528990"/>
              <a:chExt cx="720008" cy="584775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A437780-177B-4BCD-00A7-227867457189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80938BE9-E945-B0B4-C17C-4A8172A6CFDA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80938BE9-E945-B0B4-C17C-4A8172A6CF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EFABFEC-6C84-783E-5071-91104931D2EE}"/>
                </a:ext>
              </a:extLst>
            </p:cNvPr>
            <p:cNvGrpSpPr/>
            <p:nvPr/>
          </p:nvGrpSpPr>
          <p:grpSpPr>
            <a:xfrm>
              <a:off x="2855964" y="3609002"/>
              <a:ext cx="720008" cy="584775"/>
              <a:chOff x="3125967" y="2528990"/>
              <a:chExt cx="720008" cy="58477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EE8A5E0-6969-8F1B-E122-E0F4500F3443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A1030C0-B234-2689-83BA-3C734C06482A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70AED5E-01FC-CCC8-E711-EAF88DEE24EC}"/>
              </a:ext>
            </a:extLst>
          </p:cNvPr>
          <p:cNvGrpSpPr/>
          <p:nvPr/>
        </p:nvGrpSpPr>
        <p:grpSpPr>
          <a:xfrm>
            <a:off x="5015988" y="1718981"/>
            <a:ext cx="2160024" cy="2340026"/>
            <a:chOff x="5015988" y="2258987"/>
            <a:chExt cx="2160024" cy="234002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83990B2-FD9F-3BE5-BB09-2A94B49677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5992" y="2888994"/>
              <a:ext cx="0" cy="144001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5A7549-021F-D764-E8EA-650BFD6E5D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6008" y="2528990"/>
              <a:ext cx="0" cy="1350015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BD99081-70B2-E185-54D1-1F58B582DDD2}"/>
                </a:ext>
              </a:extLst>
            </p:cNvPr>
            <p:cNvGrpSpPr/>
            <p:nvPr/>
          </p:nvGrpSpPr>
          <p:grpSpPr>
            <a:xfrm>
              <a:off x="5015988" y="2618991"/>
              <a:ext cx="720008" cy="584775"/>
              <a:chOff x="3125967" y="2528990"/>
              <a:chExt cx="720008" cy="58477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4F32E45-D16D-9ECA-E12C-E0F2892942D4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C7B2D6A7-BB45-E4F8-D8DE-29AB0CA36DD2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FBE907C-ED3E-908C-96E9-CDCC4CDE6626}"/>
                </a:ext>
              </a:extLst>
            </p:cNvPr>
            <p:cNvGrpSpPr/>
            <p:nvPr/>
          </p:nvGrpSpPr>
          <p:grpSpPr>
            <a:xfrm>
              <a:off x="5015988" y="4014238"/>
              <a:ext cx="720008" cy="584775"/>
              <a:chOff x="3125967" y="2528990"/>
              <a:chExt cx="720008" cy="584775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9507660-7E72-1BD7-1ADB-AF3A247E5431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CD23AEEC-D5C0-0940-AF09-94D9DC51E884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8B47ABA-62C9-EF41-C5E2-0FE2743ECEE4}"/>
                </a:ext>
              </a:extLst>
            </p:cNvPr>
            <p:cNvGrpSpPr/>
            <p:nvPr/>
          </p:nvGrpSpPr>
          <p:grpSpPr>
            <a:xfrm>
              <a:off x="6456004" y="2258987"/>
              <a:ext cx="720008" cy="584775"/>
              <a:chOff x="3125967" y="2528990"/>
              <a:chExt cx="720008" cy="58477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284D045-ECDA-DB14-5C5A-4C423A286E6A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8FF0EAA-EF71-2320-F01B-6FE70B56867B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8FF0EAA-EF71-2320-F01B-6FE70B5686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A7293E2-9937-85D7-1756-25C1713CCB7D}"/>
                </a:ext>
              </a:extLst>
            </p:cNvPr>
            <p:cNvGrpSpPr/>
            <p:nvPr/>
          </p:nvGrpSpPr>
          <p:grpSpPr>
            <a:xfrm>
              <a:off x="6456004" y="3609002"/>
              <a:ext cx="720008" cy="584775"/>
              <a:chOff x="3125967" y="2528990"/>
              <a:chExt cx="720008" cy="58477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A1FB4DB-5594-1B1F-8C6D-B0470BCBAB3B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9E4D5339-9108-78B9-3A11-14B2E8A05533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51B026A-2BAE-BCF8-668F-9982A6CEE327}"/>
                  </a:ext>
                </a:extLst>
              </p:cNvPr>
              <p:cNvSpPr txBox="1"/>
              <p:nvPr/>
            </p:nvSpPr>
            <p:spPr>
              <a:xfrm>
                <a:off x="3755974" y="224732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51B026A-2BAE-BCF8-668F-9982A6CEE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974" y="2247327"/>
                <a:ext cx="1170013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0B01AD-A835-FC66-E625-859A1CA93B6A}"/>
                  </a:ext>
                </a:extLst>
              </p:cNvPr>
              <p:cNvSpPr txBox="1"/>
              <p:nvPr/>
            </p:nvSpPr>
            <p:spPr>
              <a:xfrm>
                <a:off x="7266013" y="225898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0B01AD-A835-FC66-E625-859A1CA93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013" y="2258987"/>
                <a:ext cx="1170013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5435A8-3AA1-456D-13FD-AEC40F9EF994}"/>
              </a:ext>
            </a:extLst>
          </p:cNvPr>
          <p:cNvCxnSpPr>
            <a:cxnSpLocks/>
          </p:cNvCxnSpPr>
          <p:nvPr/>
        </p:nvCxnSpPr>
        <p:spPr>
          <a:xfrm flipH="1">
            <a:off x="8976032" y="1988984"/>
            <a:ext cx="1440016" cy="36000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D6C919-1316-799A-C641-30E38F896577}"/>
              </a:ext>
            </a:extLst>
          </p:cNvPr>
          <p:cNvCxnSpPr>
            <a:cxnSpLocks/>
          </p:cNvCxnSpPr>
          <p:nvPr/>
        </p:nvCxnSpPr>
        <p:spPr>
          <a:xfrm flipH="1">
            <a:off x="8976032" y="3338999"/>
            <a:ext cx="1440016" cy="4052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CE8086-DFE0-CE64-FD9E-682147C452D0}"/>
              </a:ext>
            </a:extLst>
          </p:cNvPr>
          <p:cNvGrpSpPr/>
          <p:nvPr/>
        </p:nvGrpSpPr>
        <p:grpSpPr>
          <a:xfrm>
            <a:off x="8616028" y="2078985"/>
            <a:ext cx="720008" cy="584775"/>
            <a:chOff x="3125967" y="2528990"/>
            <a:chExt cx="720008" cy="5847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AA6E991-90D0-CAC2-8874-9D2D08FF32A1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DA63761-6EB4-9D0A-9A4E-865F3448714D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949E01-ACAF-8F12-70E2-97C904BD76B5}"/>
              </a:ext>
            </a:extLst>
          </p:cNvPr>
          <p:cNvGrpSpPr/>
          <p:nvPr/>
        </p:nvGrpSpPr>
        <p:grpSpPr>
          <a:xfrm>
            <a:off x="8616028" y="3474232"/>
            <a:ext cx="720008" cy="584775"/>
            <a:chOff x="3125967" y="2528990"/>
            <a:chExt cx="720008" cy="584775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93FBF38-2047-4F94-981E-722265FF1D70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FF9306DC-14A6-A1AE-0D19-12B6C86DDCC1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9BAC6B7-E965-5112-4FDB-62DE973B880D}"/>
              </a:ext>
            </a:extLst>
          </p:cNvPr>
          <p:cNvGrpSpPr/>
          <p:nvPr/>
        </p:nvGrpSpPr>
        <p:grpSpPr>
          <a:xfrm>
            <a:off x="10056044" y="1718981"/>
            <a:ext cx="720008" cy="584775"/>
            <a:chOff x="3125967" y="2528990"/>
            <a:chExt cx="720008" cy="584775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8A764D0-6D9E-0E2B-76C4-56E02FAA5F56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BE7CA5F-7C49-ACA5-7837-A45E4DF27BF5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BE7CA5F-7C49-ACA5-7837-A45E4DF27B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C1C5910-B692-D678-18DA-B351C1778425}"/>
              </a:ext>
            </a:extLst>
          </p:cNvPr>
          <p:cNvGrpSpPr/>
          <p:nvPr/>
        </p:nvGrpSpPr>
        <p:grpSpPr>
          <a:xfrm>
            <a:off x="10056044" y="3068996"/>
            <a:ext cx="720008" cy="584775"/>
            <a:chOff x="3125967" y="2528990"/>
            <a:chExt cx="720008" cy="584775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0B45793-D4DC-B424-CC6C-76ACB90CDCCF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58AE0760-8F78-2529-C74E-9260536FA11D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6E497D2-104C-75B9-E78F-78B93BCDA756}"/>
              </a:ext>
            </a:extLst>
          </p:cNvPr>
          <p:cNvCxnSpPr>
            <a:cxnSpLocks/>
          </p:cNvCxnSpPr>
          <p:nvPr/>
        </p:nvCxnSpPr>
        <p:spPr>
          <a:xfrm flipV="1">
            <a:off x="8976032" y="2348988"/>
            <a:ext cx="0" cy="1440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C781210-DE37-427A-882D-48B5B38D3CD5}"/>
              </a:ext>
            </a:extLst>
          </p:cNvPr>
          <p:cNvCxnSpPr>
            <a:cxnSpLocks/>
          </p:cNvCxnSpPr>
          <p:nvPr/>
        </p:nvCxnSpPr>
        <p:spPr>
          <a:xfrm flipV="1">
            <a:off x="10416048" y="1988984"/>
            <a:ext cx="0" cy="135001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43EEF95-9BB4-A3DF-FF52-2EB65A618621}"/>
              </a:ext>
            </a:extLst>
          </p:cNvPr>
          <p:cNvGrpSpPr/>
          <p:nvPr/>
        </p:nvGrpSpPr>
        <p:grpSpPr>
          <a:xfrm>
            <a:off x="8616028" y="2078985"/>
            <a:ext cx="720008" cy="584775"/>
            <a:chOff x="3125967" y="2528990"/>
            <a:chExt cx="720008" cy="584775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0E734ED-E64E-CB34-11CD-181CC6D7BAA7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4B870CF9-9C59-336B-5023-7FBAC1FFBEA9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52273DD-8AFE-E0D3-0426-168BE171B14D}"/>
              </a:ext>
            </a:extLst>
          </p:cNvPr>
          <p:cNvGrpSpPr/>
          <p:nvPr/>
        </p:nvGrpSpPr>
        <p:grpSpPr>
          <a:xfrm>
            <a:off x="8616028" y="3474232"/>
            <a:ext cx="720008" cy="584775"/>
            <a:chOff x="3125967" y="2528990"/>
            <a:chExt cx="720008" cy="584775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59C9CBC2-0AF7-A297-E02B-508CE61170C1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1C4184E1-5740-4CA8-2B36-1D4C3578210E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CD3E924-00E0-C0E1-3A78-679D477D55FD}"/>
              </a:ext>
            </a:extLst>
          </p:cNvPr>
          <p:cNvGrpSpPr/>
          <p:nvPr/>
        </p:nvGrpSpPr>
        <p:grpSpPr>
          <a:xfrm>
            <a:off x="10056044" y="1718981"/>
            <a:ext cx="720008" cy="584775"/>
            <a:chOff x="3125967" y="2528990"/>
            <a:chExt cx="720008" cy="584775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A5674FB-BE83-92F0-65F9-56D3CED2D3BB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270B9747-AECD-5584-EE74-2BBD26390A4C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270B9747-AECD-5584-EE74-2BBD26390A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89BF32C-61A9-B20F-9CD3-1DD70D59017A}"/>
              </a:ext>
            </a:extLst>
          </p:cNvPr>
          <p:cNvGrpSpPr/>
          <p:nvPr/>
        </p:nvGrpSpPr>
        <p:grpSpPr>
          <a:xfrm>
            <a:off x="10056044" y="3068996"/>
            <a:ext cx="720008" cy="584775"/>
            <a:chOff x="3125967" y="2528990"/>
            <a:chExt cx="720008" cy="584775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00CFB6F-9BDD-0B36-BC0C-848A3E18AABB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C255365D-7033-A616-9420-ED6A7AF8C49B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F41E44F-8818-6805-BCBE-B95CB03CE5AD}"/>
                  </a:ext>
                </a:extLst>
              </p:cNvPr>
              <p:cNvSpPr txBox="1"/>
              <p:nvPr/>
            </p:nvSpPr>
            <p:spPr>
              <a:xfrm>
                <a:off x="1505949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F41E44F-8818-6805-BCBE-B95CB03CE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949" y="4779015"/>
                <a:ext cx="1980022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6E7117C-F797-5F5B-BA5D-EA357BE088AB}"/>
                  </a:ext>
                </a:extLst>
              </p:cNvPr>
              <p:cNvSpPr txBox="1"/>
              <p:nvPr/>
            </p:nvSpPr>
            <p:spPr>
              <a:xfrm>
                <a:off x="5105989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6E7117C-F797-5F5B-BA5D-EA357BE08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989" y="4779015"/>
                <a:ext cx="1980022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888D4CC-1A78-8442-B2AD-E823D3DCC341}"/>
                  </a:ext>
                </a:extLst>
              </p:cNvPr>
              <p:cNvSpPr txBox="1"/>
              <p:nvPr/>
            </p:nvSpPr>
            <p:spPr>
              <a:xfrm>
                <a:off x="8706029" y="4784549"/>
                <a:ext cx="1980022" cy="923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888D4CC-1A78-8442-B2AD-E823D3DCC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029" y="4784549"/>
                <a:ext cx="1980022" cy="923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877E1CB-77FE-9D29-32E7-823F22A98D68}"/>
                  </a:ext>
                </a:extLst>
              </p:cNvPr>
              <p:cNvSpPr txBox="1"/>
              <p:nvPr/>
            </p:nvSpPr>
            <p:spPr>
              <a:xfrm>
                <a:off x="3755974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877E1CB-77FE-9D29-32E7-823F22A98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974" y="4779015"/>
                <a:ext cx="1170013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6803C77-7F1E-249E-EE54-F4CA5801BB7C}"/>
                  </a:ext>
                </a:extLst>
              </p:cNvPr>
              <p:cNvSpPr txBox="1"/>
              <p:nvPr/>
            </p:nvSpPr>
            <p:spPr>
              <a:xfrm>
                <a:off x="7266013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6803C77-7F1E-249E-EE54-F4CA5801B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013" y="4779015"/>
                <a:ext cx="1170013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F610F6D-B9F0-F5F3-1FC9-1FEEEB527F2A}"/>
                  </a:ext>
                </a:extLst>
              </p:cNvPr>
              <p:cNvSpPr txBox="1"/>
              <p:nvPr/>
            </p:nvSpPr>
            <p:spPr>
              <a:xfrm>
                <a:off x="8256024" y="4779015"/>
                <a:ext cx="261002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4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e>
                      </m:d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F610F6D-B9F0-F5F3-1FC9-1FEEEB527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024" y="4779015"/>
                <a:ext cx="2610029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137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C5CD3-05E4-0807-459C-4DA1A5CE6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18A2080-6E7E-E7AD-C067-3C12D80B67EA}"/>
              </a:ext>
            </a:extLst>
          </p:cNvPr>
          <p:cNvGrpSpPr/>
          <p:nvPr/>
        </p:nvGrpSpPr>
        <p:grpSpPr>
          <a:xfrm>
            <a:off x="-5964134" y="1718981"/>
            <a:ext cx="2160024" cy="2340026"/>
            <a:chOff x="1415948" y="2258987"/>
            <a:chExt cx="2160024" cy="234002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25FF61D-7968-F1B1-4A69-CEA855CDEB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2528990"/>
              <a:ext cx="1440016" cy="360004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9D2E4D4-A9B0-18E7-D970-35F8327520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3879005"/>
              <a:ext cx="1440016" cy="40523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038FB64-2CEF-621D-5388-32946C66B440}"/>
                </a:ext>
              </a:extLst>
            </p:cNvPr>
            <p:cNvGrpSpPr/>
            <p:nvPr/>
          </p:nvGrpSpPr>
          <p:grpSpPr>
            <a:xfrm>
              <a:off x="1415948" y="2618991"/>
              <a:ext cx="720008" cy="584775"/>
              <a:chOff x="3125967" y="2528990"/>
              <a:chExt cx="720008" cy="58477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01731A0-795D-F512-AFEB-91D8F0D362A9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1B6188D0-D441-F41D-D96D-4B8B03269BBD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C3C242-ECDB-2AA7-B726-23FCABFE5E4C}"/>
                </a:ext>
              </a:extLst>
            </p:cNvPr>
            <p:cNvGrpSpPr/>
            <p:nvPr/>
          </p:nvGrpSpPr>
          <p:grpSpPr>
            <a:xfrm>
              <a:off x="1415948" y="4014238"/>
              <a:ext cx="720008" cy="584775"/>
              <a:chOff x="3125967" y="2528990"/>
              <a:chExt cx="720008" cy="584775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C63D5C6-9DDA-0AC7-FFE8-BCD8CE198C78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977BDE3F-3704-5BBF-FEF2-193B0A1C6AC3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31EDD2-ED19-54C8-B699-687EA62D4D7B}"/>
                </a:ext>
              </a:extLst>
            </p:cNvPr>
            <p:cNvGrpSpPr/>
            <p:nvPr/>
          </p:nvGrpSpPr>
          <p:grpSpPr>
            <a:xfrm>
              <a:off x="2855964" y="2258987"/>
              <a:ext cx="720008" cy="584775"/>
              <a:chOff x="3125967" y="2528990"/>
              <a:chExt cx="720008" cy="584775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389CE94-A540-7584-4B40-F16A2FCF9BF1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481EC4A5-6CA0-504E-67D4-D920B1DE1418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481EC4A5-6CA0-504E-67D4-D920B1DE14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32D7D59-3325-0276-7E22-2EBAE987EF89}"/>
                </a:ext>
              </a:extLst>
            </p:cNvPr>
            <p:cNvGrpSpPr/>
            <p:nvPr/>
          </p:nvGrpSpPr>
          <p:grpSpPr>
            <a:xfrm>
              <a:off x="2855964" y="3609002"/>
              <a:ext cx="720008" cy="584775"/>
              <a:chOff x="3125967" y="2528990"/>
              <a:chExt cx="720008" cy="58477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1AE515D-6325-AA2D-0367-5A070637D626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4E23616B-DECC-4630-6468-7E020B6A7A99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5343EC9-F92B-44B2-E29C-FEBFEC4F4D80}"/>
              </a:ext>
            </a:extLst>
          </p:cNvPr>
          <p:cNvGrpSpPr/>
          <p:nvPr/>
        </p:nvGrpSpPr>
        <p:grpSpPr>
          <a:xfrm>
            <a:off x="-3084102" y="1718981"/>
            <a:ext cx="2160024" cy="2340026"/>
            <a:chOff x="5015988" y="2258987"/>
            <a:chExt cx="2160024" cy="234002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E3FA6A-0081-3908-ACE7-8D5EA7D4B9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5992" y="2888994"/>
              <a:ext cx="0" cy="144001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22D36AF-7934-492E-28D1-5D7C1154C8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6008" y="2528990"/>
              <a:ext cx="0" cy="1350015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8CD1D91-42FA-8045-6C95-E8AE8692F034}"/>
                </a:ext>
              </a:extLst>
            </p:cNvPr>
            <p:cNvGrpSpPr/>
            <p:nvPr/>
          </p:nvGrpSpPr>
          <p:grpSpPr>
            <a:xfrm>
              <a:off x="5015988" y="2618991"/>
              <a:ext cx="720008" cy="584775"/>
              <a:chOff x="3125967" y="2528990"/>
              <a:chExt cx="720008" cy="58477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5C4386E-AF9A-2892-836F-C2223BB3CD48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BD89A260-CE7F-A700-44BB-B55248A675F5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D16F93D-6BD7-24EA-33D1-8E617D244E15}"/>
                </a:ext>
              </a:extLst>
            </p:cNvPr>
            <p:cNvGrpSpPr/>
            <p:nvPr/>
          </p:nvGrpSpPr>
          <p:grpSpPr>
            <a:xfrm>
              <a:off x="5015988" y="4014238"/>
              <a:ext cx="720008" cy="584775"/>
              <a:chOff x="3125967" y="2528990"/>
              <a:chExt cx="720008" cy="584775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8194CA7-8901-CE9D-9E5C-6BD4282253F1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6F9D7FD-70B1-C904-E394-024F3C73774E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4A01D37-059B-D32F-7FD7-D2803BA94A25}"/>
                </a:ext>
              </a:extLst>
            </p:cNvPr>
            <p:cNvGrpSpPr/>
            <p:nvPr/>
          </p:nvGrpSpPr>
          <p:grpSpPr>
            <a:xfrm>
              <a:off x="6456004" y="2258987"/>
              <a:ext cx="720008" cy="584775"/>
              <a:chOff x="3125967" y="2528990"/>
              <a:chExt cx="720008" cy="58477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199A22B-0219-1FD0-0BB5-5B205E5E624E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1F7A8FE3-5DC8-7DEC-BE69-0D9E03F63D45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1F7A8FE3-5DC8-7DEC-BE69-0D9E03F63D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6D3937C-9557-B00E-4B28-F575496AE857}"/>
                </a:ext>
              </a:extLst>
            </p:cNvPr>
            <p:cNvGrpSpPr/>
            <p:nvPr/>
          </p:nvGrpSpPr>
          <p:grpSpPr>
            <a:xfrm>
              <a:off x="6456004" y="3609002"/>
              <a:ext cx="720008" cy="584775"/>
              <a:chOff x="3125967" y="2528990"/>
              <a:chExt cx="720008" cy="58477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3DE1886-537A-6E4F-B8A2-34F22838BFDA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0693F84-43DC-F23C-22F2-43A2074E04ED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921A471-71BC-58E4-EBDF-3D177ED7D2A1}"/>
                  </a:ext>
                </a:extLst>
              </p:cNvPr>
              <p:cNvSpPr txBox="1"/>
              <p:nvPr/>
            </p:nvSpPr>
            <p:spPr>
              <a:xfrm>
                <a:off x="-4074113" y="224732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921A471-71BC-58E4-EBDF-3D177ED7D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74113" y="2247327"/>
                <a:ext cx="1170013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B1376D7-7EB6-9972-EDAB-4B8F0751FE4C}"/>
                  </a:ext>
                </a:extLst>
              </p:cNvPr>
              <p:cNvSpPr txBox="1"/>
              <p:nvPr/>
            </p:nvSpPr>
            <p:spPr>
              <a:xfrm>
                <a:off x="-1194081" y="225898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B1376D7-7EB6-9972-EDAB-4B8F0751F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94081" y="2258987"/>
                <a:ext cx="1170013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3298039-B372-4CDA-B279-E7820C3ADBDE}"/>
              </a:ext>
            </a:extLst>
          </p:cNvPr>
          <p:cNvCxnSpPr>
            <a:cxnSpLocks/>
          </p:cNvCxnSpPr>
          <p:nvPr/>
        </p:nvCxnSpPr>
        <p:spPr>
          <a:xfrm flipH="1">
            <a:off x="3845975" y="1988984"/>
            <a:ext cx="1440016" cy="36000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A5663E-A1B3-83F0-4A6A-28C3D6829504}"/>
              </a:ext>
            </a:extLst>
          </p:cNvPr>
          <p:cNvCxnSpPr>
            <a:cxnSpLocks/>
          </p:cNvCxnSpPr>
          <p:nvPr/>
        </p:nvCxnSpPr>
        <p:spPr>
          <a:xfrm flipH="1">
            <a:off x="3845975" y="3338999"/>
            <a:ext cx="1440016" cy="4052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E3A074-A84D-674B-3CA8-8047812D94E7}"/>
              </a:ext>
            </a:extLst>
          </p:cNvPr>
          <p:cNvGrpSpPr/>
          <p:nvPr/>
        </p:nvGrpSpPr>
        <p:grpSpPr>
          <a:xfrm>
            <a:off x="3485971" y="2078985"/>
            <a:ext cx="720008" cy="584775"/>
            <a:chOff x="3125967" y="2528990"/>
            <a:chExt cx="720008" cy="5847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DCE99B8-F66E-96A7-3EFB-E46F74499A45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9265F89-CB2A-21CE-E9D3-18703010D2AF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6C507E9-E2F1-ED7B-B4E1-B4F36602BCCD}"/>
              </a:ext>
            </a:extLst>
          </p:cNvPr>
          <p:cNvGrpSpPr/>
          <p:nvPr/>
        </p:nvGrpSpPr>
        <p:grpSpPr>
          <a:xfrm>
            <a:off x="3485971" y="3474232"/>
            <a:ext cx="720008" cy="584775"/>
            <a:chOff x="3125967" y="2528990"/>
            <a:chExt cx="720008" cy="584775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6CA2972-E8BA-2993-ED7F-867EBF311F53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22BC3098-2774-94A2-8365-9858D73EFC66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CCAC446-63B6-D77E-8D7D-53ADECB4CBBA}"/>
              </a:ext>
            </a:extLst>
          </p:cNvPr>
          <p:cNvGrpSpPr/>
          <p:nvPr/>
        </p:nvGrpSpPr>
        <p:grpSpPr>
          <a:xfrm>
            <a:off x="4925987" y="1718981"/>
            <a:ext cx="720008" cy="584775"/>
            <a:chOff x="3125967" y="2528990"/>
            <a:chExt cx="720008" cy="584775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C42E867-1C85-71C7-19A7-4B2CA81559EF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35EC64C-3E42-39AA-4A88-2472FDED31CA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35EC64C-3E42-39AA-4A88-2472FDED31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DE1F74E-C64F-A70B-6F91-AEF75BD28135}"/>
              </a:ext>
            </a:extLst>
          </p:cNvPr>
          <p:cNvGrpSpPr/>
          <p:nvPr/>
        </p:nvGrpSpPr>
        <p:grpSpPr>
          <a:xfrm>
            <a:off x="4925987" y="3068996"/>
            <a:ext cx="720008" cy="584775"/>
            <a:chOff x="3125967" y="2528990"/>
            <a:chExt cx="720008" cy="584775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6434DF8-25EF-B285-0062-137A427B326B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0C4F25D8-C1DE-1753-BCE9-FC39541EFF32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56596E1-0624-7494-602F-201EE87615A6}"/>
              </a:ext>
            </a:extLst>
          </p:cNvPr>
          <p:cNvCxnSpPr>
            <a:cxnSpLocks/>
          </p:cNvCxnSpPr>
          <p:nvPr/>
        </p:nvCxnSpPr>
        <p:spPr>
          <a:xfrm flipV="1">
            <a:off x="3845975" y="2348988"/>
            <a:ext cx="0" cy="1440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ED3EA2E-EF3E-1D60-7FCF-3189B6357269}"/>
              </a:ext>
            </a:extLst>
          </p:cNvPr>
          <p:cNvCxnSpPr>
            <a:cxnSpLocks/>
          </p:cNvCxnSpPr>
          <p:nvPr/>
        </p:nvCxnSpPr>
        <p:spPr>
          <a:xfrm flipV="1">
            <a:off x="5285991" y="1988984"/>
            <a:ext cx="0" cy="135001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EEDF8DC-CEA6-9B20-FBB6-89C25E5104C4}"/>
              </a:ext>
            </a:extLst>
          </p:cNvPr>
          <p:cNvGrpSpPr/>
          <p:nvPr/>
        </p:nvGrpSpPr>
        <p:grpSpPr>
          <a:xfrm>
            <a:off x="3485971" y="2078985"/>
            <a:ext cx="720008" cy="584775"/>
            <a:chOff x="3125967" y="2528990"/>
            <a:chExt cx="720008" cy="584775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A911EF7-AB4A-2F17-4F14-2A3A4EA307E5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5E7F987F-25DC-04E0-E99A-6B9505F6E54D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5408588-2964-1665-5E45-CE5EA132605A}"/>
              </a:ext>
            </a:extLst>
          </p:cNvPr>
          <p:cNvGrpSpPr/>
          <p:nvPr/>
        </p:nvGrpSpPr>
        <p:grpSpPr>
          <a:xfrm>
            <a:off x="3485971" y="3474232"/>
            <a:ext cx="720008" cy="584775"/>
            <a:chOff x="3125967" y="2528990"/>
            <a:chExt cx="720008" cy="584775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1B338F1-227E-2F9B-3139-88D8A267558F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42AFD95-0EE3-69C6-D139-AFF07F268992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A3866CB-EE97-4F11-F987-5DAAE0187598}"/>
              </a:ext>
            </a:extLst>
          </p:cNvPr>
          <p:cNvGrpSpPr/>
          <p:nvPr/>
        </p:nvGrpSpPr>
        <p:grpSpPr>
          <a:xfrm>
            <a:off x="4925987" y="1718981"/>
            <a:ext cx="720008" cy="584775"/>
            <a:chOff x="3125967" y="2528990"/>
            <a:chExt cx="720008" cy="584775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5AC477F-FB90-28E0-1D43-A4C0D78B40C7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6D2901D6-84D9-AB24-A7FA-6E97EE44950E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6D2901D6-84D9-AB24-A7FA-6E97EE4495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43950F6-D8F4-E932-4F02-3E45296DCE06}"/>
              </a:ext>
            </a:extLst>
          </p:cNvPr>
          <p:cNvGrpSpPr/>
          <p:nvPr/>
        </p:nvGrpSpPr>
        <p:grpSpPr>
          <a:xfrm>
            <a:off x="4925987" y="3068996"/>
            <a:ext cx="720008" cy="584775"/>
            <a:chOff x="3125967" y="2528990"/>
            <a:chExt cx="720008" cy="584775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235A76F-B5C2-7B3D-4C57-D87C2AC5D0DC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8C933566-54CB-98B3-3628-BA7EC150424A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EFAA172-3CF2-5FB9-B244-B856E48EFEB0}"/>
                  </a:ext>
                </a:extLst>
              </p:cNvPr>
              <p:cNvSpPr txBox="1"/>
              <p:nvPr/>
            </p:nvSpPr>
            <p:spPr>
              <a:xfrm>
                <a:off x="155934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EFAA172-3CF2-5FB9-B244-B856E48EF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34" y="4779015"/>
                <a:ext cx="1980022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5B5F073-5670-BE6A-2676-FCA55CBA95FC}"/>
                  </a:ext>
                </a:extLst>
              </p:cNvPr>
              <p:cNvSpPr txBox="1"/>
              <p:nvPr/>
            </p:nvSpPr>
            <p:spPr>
              <a:xfrm>
                <a:off x="1325947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5B5F073-5670-BE6A-2676-FCA55CBA9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47" y="4779015"/>
                <a:ext cx="1980022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C3CD218-77FE-F833-D1EC-5E3CB3186D44}"/>
                  </a:ext>
                </a:extLst>
              </p:cNvPr>
              <p:cNvSpPr txBox="1"/>
              <p:nvPr/>
            </p:nvSpPr>
            <p:spPr>
              <a:xfrm>
                <a:off x="3575972" y="4784549"/>
                <a:ext cx="1980022" cy="923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C3CD218-77FE-F833-D1EC-5E3CB3186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972" y="4784549"/>
                <a:ext cx="1980022" cy="923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D7395DE-6D4E-0C0A-308D-CD3A277138D1}"/>
                  </a:ext>
                </a:extLst>
              </p:cNvPr>
              <p:cNvSpPr txBox="1"/>
              <p:nvPr/>
            </p:nvSpPr>
            <p:spPr>
              <a:xfrm>
                <a:off x="1145945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D7395DE-6D4E-0C0A-308D-CD3A27713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945" y="4779015"/>
                <a:ext cx="1170013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1AD7DFC-F22A-DC16-29E1-C6752344ACEE}"/>
                  </a:ext>
                </a:extLst>
              </p:cNvPr>
              <p:cNvSpPr txBox="1"/>
              <p:nvPr/>
            </p:nvSpPr>
            <p:spPr>
              <a:xfrm>
                <a:off x="2315958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1AD7DFC-F22A-DC16-29E1-C6752344A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958" y="4779015"/>
                <a:ext cx="1170013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9B61244-1923-CF0F-927C-73F2963A73A9}"/>
                  </a:ext>
                </a:extLst>
              </p:cNvPr>
              <p:cNvSpPr txBox="1"/>
              <p:nvPr/>
            </p:nvSpPr>
            <p:spPr>
              <a:xfrm>
                <a:off x="3125967" y="4779015"/>
                <a:ext cx="261002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4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e>
                      </m:d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9B61244-1923-CF0F-927C-73F2963A7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967" y="4779015"/>
                <a:ext cx="2610029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2FD407E-497D-9B6F-EB77-A970C540FB4E}"/>
              </a:ext>
            </a:extLst>
          </p:cNvPr>
          <p:cNvCxnSpPr>
            <a:cxnSpLocks/>
          </p:cNvCxnSpPr>
          <p:nvPr/>
        </p:nvCxnSpPr>
        <p:spPr>
          <a:xfrm flipH="1">
            <a:off x="3845975" y="1988984"/>
            <a:ext cx="1440016" cy="36000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A072E43-98AC-B3E2-88B8-1017B9EC017C}"/>
              </a:ext>
            </a:extLst>
          </p:cNvPr>
          <p:cNvCxnSpPr>
            <a:cxnSpLocks/>
          </p:cNvCxnSpPr>
          <p:nvPr/>
        </p:nvCxnSpPr>
        <p:spPr>
          <a:xfrm flipH="1">
            <a:off x="3845975" y="3338999"/>
            <a:ext cx="1440016" cy="4052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AD88086-DAB7-07A6-1600-14AC76DF3A48}"/>
              </a:ext>
            </a:extLst>
          </p:cNvPr>
          <p:cNvCxnSpPr>
            <a:cxnSpLocks/>
          </p:cNvCxnSpPr>
          <p:nvPr/>
        </p:nvCxnSpPr>
        <p:spPr>
          <a:xfrm flipV="1">
            <a:off x="3845975" y="2348988"/>
            <a:ext cx="0" cy="1440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55B3C8C-3220-5ED0-423D-DB5B2AF26821}"/>
              </a:ext>
            </a:extLst>
          </p:cNvPr>
          <p:cNvCxnSpPr>
            <a:cxnSpLocks/>
          </p:cNvCxnSpPr>
          <p:nvPr/>
        </p:nvCxnSpPr>
        <p:spPr>
          <a:xfrm flipV="1">
            <a:off x="5285991" y="1988984"/>
            <a:ext cx="0" cy="135001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25D30B1-CC9F-259C-F164-9AE69885B809}"/>
              </a:ext>
            </a:extLst>
          </p:cNvPr>
          <p:cNvGrpSpPr/>
          <p:nvPr/>
        </p:nvGrpSpPr>
        <p:grpSpPr>
          <a:xfrm>
            <a:off x="3485971" y="2078985"/>
            <a:ext cx="720008" cy="584775"/>
            <a:chOff x="3125967" y="2528990"/>
            <a:chExt cx="720008" cy="58477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4F1B8DB-218B-3A40-1971-B63F426940E3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7FCD495-3572-D441-EC77-3019BCFD696D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C35E32B-89E9-0A4C-5CF3-7FA2BD997DBD}"/>
              </a:ext>
            </a:extLst>
          </p:cNvPr>
          <p:cNvGrpSpPr/>
          <p:nvPr/>
        </p:nvGrpSpPr>
        <p:grpSpPr>
          <a:xfrm>
            <a:off x="3485971" y="3474232"/>
            <a:ext cx="720008" cy="584775"/>
            <a:chOff x="3125967" y="2528990"/>
            <a:chExt cx="720008" cy="584775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FC96F7D-E773-7E91-1B87-FB01C07236EF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682E886-3685-DAF3-593B-7965783DAE26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8C81F49-F001-279F-3D1A-42C07A661CA0}"/>
              </a:ext>
            </a:extLst>
          </p:cNvPr>
          <p:cNvGrpSpPr/>
          <p:nvPr/>
        </p:nvGrpSpPr>
        <p:grpSpPr>
          <a:xfrm>
            <a:off x="4925987" y="1718981"/>
            <a:ext cx="720008" cy="584775"/>
            <a:chOff x="3125967" y="2528990"/>
            <a:chExt cx="720008" cy="584775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6B677F8-01B0-3601-BE0C-51C584A6AB57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B7FF3BC-564D-0082-C752-CE21CA766B56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B7FF3BC-564D-0082-C752-CE21CA766B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5956F2C-30FA-65D6-FAB7-9A7A7BF84B6C}"/>
              </a:ext>
            </a:extLst>
          </p:cNvPr>
          <p:cNvGrpSpPr/>
          <p:nvPr/>
        </p:nvGrpSpPr>
        <p:grpSpPr>
          <a:xfrm>
            <a:off x="4925987" y="3068996"/>
            <a:ext cx="720008" cy="584775"/>
            <a:chOff x="3125967" y="2528990"/>
            <a:chExt cx="720008" cy="584775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893098E-7296-2E75-7C19-5096168AFFC4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A795966-99E4-90DB-FABF-5DCF7D2451FA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50072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BA563-60DB-BC54-239E-ADDA1397F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9840EEC9-79B7-DB65-55BF-68F83F965F9C}"/>
              </a:ext>
            </a:extLst>
          </p:cNvPr>
          <p:cNvGrpSpPr/>
          <p:nvPr/>
        </p:nvGrpSpPr>
        <p:grpSpPr>
          <a:xfrm>
            <a:off x="2361000" y="2259000"/>
            <a:ext cx="6480031" cy="4950031"/>
            <a:chOff x="7536016" y="1268976"/>
            <a:chExt cx="2790031" cy="2790031"/>
          </a:xfrm>
          <a:scene3d>
            <a:camera prst="perspectiveFront" fov="0">
              <a:rot lat="18600000" lon="2400000" rev="19620000"/>
            </a:camera>
            <a:lightRig rig="threePt" dir="t"/>
          </a:scene3d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BB1EBBE-6B58-406D-9033-A55AD1CC550B}"/>
                </a:ext>
              </a:extLst>
            </p:cNvPr>
            <p:cNvSpPr/>
            <p:nvPr/>
          </p:nvSpPr>
          <p:spPr>
            <a:xfrm>
              <a:off x="7536016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C60D32E-1DB1-C6C5-2D1A-8C0D142F5D20}"/>
                </a:ext>
              </a:extLst>
            </p:cNvPr>
            <p:cNvSpPr/>
            <p:nvPr/>
          </p:nvSpPr>
          <p:spPr>
            <a:xfrm>
              <a:off x="8256024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21A558D-5496-919F-FB0A-1D2F3106F38F}"/>
                </a:ext>
              </a:extLst>
            </p:cNvPr>
            <p:cNvSpPr/>
            <p:nvPr/>
          </p:nvSpPr>
          <p:spPr>
            <a:xfrm>
              <a:off x="8256024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B0A4BD6-6942-16E9-EAA4-13B85FC378F7}"/>
                </a:ext>
              </a:extLst>
            </p:cNvPr>
            <p:cNvSpPr/>
            <p:nvPr/>
          </p:nvSpPr>
          <p:spPr>
            <a:xfrm>
              <a:off x="8976032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702A4B6-B2EE-6C7F-9AB3-B249BD20C360}"/>
                </a:ext>
              </a:extLst>
            </p:cNvPr>
            <p:cNvSpPr/>
            <p:nvPr/>
          </p:nvSpPr>
          <p:spPr>
            <a:xfrm>
              <a:off x="9696040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6303A87-CBD8-0F07-E848-2F73B29D1859}"/>
                </a:ext>
              </a:extLst>
            </p:cNvPr>
            <p:cNvSpPr/>
            <p:nvPr/>
          </p:nvSpPr>
          <p:spPr>
            <a:xfrm>
              <a:off x="7536016" y="1988984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0BC99E5-C95B-A791-ED61-31BBA9BE5693}"/>
                </a:ext>
              </a:extLst>
            </p:cNvPr>
            <p:cNvSpPr/>
            <p:nvPr/>
          </p:nvSpPr>
          <p:spPr>
            <a:xfrm>
              <a:off x="8256024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-4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AEDB19F-B9B6-69AB-CCFC-CC4BD1AD0F79}"/>
                </a:ext>
              </a:extLst>
            </p:cNvPr>
            <p:cNvSpPr/>
            <p:nvPr/>
          </p:nvSpPr>
          <p:spPr>
            <a:xfrm>
              <a:off x="8976032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-1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5D93661-9C92-2BBF-2C03-7FE90187DAFD}"/>
                </a:ext>
              </a:extLst>
            </p:cNvPr>
            <p:cNvSpPr/>
            <p:nvPr/>
          </p:nvSpPr>
          <p:spPr>
            <a:xfrm>
              <a:off x="9696040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-3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D0EAB07-BB7A-21EA-49EB-CCE436CF2F84}"/>
                </a:ext>
              </a:extLst>
            </p:cNvPr>
            <p:cNvSpPr/>
            <p:nvPr/>
          </p:nvSpPr>
          <p:spPr>
            <a:xfrm>
              <a:off x="7536016" y="2708992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4A16067-1328-3CAF-2483-FBE254FD28B6}"/>
                </a:ext>
              </a:extLst>
            </p:cNvPr>
            <p:cNvSpPr/>
            <p:nvPr/>
          </p:nvSpPr>
          <p:spPr>
            <a:xfrm>
              <a:off x="8976032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8674A22-6194-51E1-CD25-B5C4BD10DAA7}"/>
                </a:ext>
              </a:extLst>
            </p:cNvPr>
            <p:cNvSpPr/>
            <p:nvPr/>
          </p:nvSpPr>
          <p:spPr>
            <a:xfrm>
              <a:off x="9696040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7E42D8C-4D54-29BC-77C0-454BF7C9ECFE}"/>
                </a:ext>
              </a:extLst>
            </p:cNvPr>
            <p:cNvSpPr/>
            <p:nvPr/>
          </p:nvSpPr>
          <p:spPr>
            <a:xfrm>
              <a:off x="7536016" y="3429000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11AB5E5-0717-C408-B7EC-D37B21AB98CF}"/>
                </a:ext>
              </a:extLst>
            </p:cNvPr>
            <p:cNvSpPr/>
            <p:nvPr/>
          </p:nvSpPr>
          <p:spPr>
            <a:xfrm>
              <a:off x="8256024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</a:rPr>
                <a:t>-8</a:t>
              </a:r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19BD0FE-F8D9-E25F-9F98-DF6375F4479F}"/>
                </a:ext>
              </a:extLst>
            </p:cNvPr>
            <p:cNvSpPr/>
            <p:nvPr/>
          </p:nvSpPr>
          <p:spPr>
            <a:xfrm>
              <a:off x="8976032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-2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FA0D390-B795-AF92-7582-30EB944EAB18}"/>
                </a:ext>
              </a:extLst>
            </p:cNvPr>
            <p:cNvSpPr/>
            <p:nvPr/>
          </p:nvSpPr>
          <p:spPr>
            <a:xfrm>
              <a:off x="9696040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-6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93C18CD-8043-AA32-AB24-2AEE395657ED}"/>
              </a:ext>
            </a:extLst>
          </p:cNvPr>
          <p:cNvGrpSpPr/>
          <p:nvPr/>
        </p:nvGrpSpPr>
        <p:grpSpPr>
          <a:xfrm>
            <a:off x="2361031" y="593969"/>
            <a:ext cx="6480031" cy="4950031"/>
            <a:chOff x="7536016" y="1268976"/>
            <a:chExt cx="2790031" cy="2790031"/>
          </a:xfrm>
          <a:scene3d>
            <a:camera prst="perspectiveFront" fov="0">
              <a:rot lat="18600000" lon="2400000" rev="19620000"/>
            </a:camera>
            <a:lightRig rig="threePt" dir="t"/>
          </a:scene3d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BAD7DD0-5E45-F641-093D-FB2A1B6CDAD3}"/>
                </a:ext>
              </a:extLst>
            </p:cNvPr>
            <p:cNvSpPr/>
            <p:nvPr/>
          </p:nvSpPr>
          <p:spPr>
            <a:xfrm>
              <a:off x="7536016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BEDEB47-DBAB-1861-C171-8198D662BBC7}"/>
                </a:ext>
              </a:extLst>
            </p:cNvPr>
            <p:cNvSpPr/>
            <p:nvPr/>
          </p:nvSpPr>
          <p:spPr>
            <a:xfrm>
              <a:off x="8256024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3F50E1B-970C-2269-264E-0CA41459C41F}"/>
                </a:ext>
              </a:extLst>
            </p:cNvPr>
            <p:cNvSpPr/>
            <p:nvPr/>
          </p:nvSpPr>
          <p:spPr>
            <a:xfrm>
              <a:off x="8256024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A465AAB-9A00-7BD4-36BC-55B7EFC4C5F8}"/>
                </a:ext>
              </a:extLst>
            </p:cNvPr>
            <p:cNvSpPr/>
            <p:nvPr/>
          </p:nvSpPr>
          <p:spPr>
            <a:xfrm>
              <a:off x="8976032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34FDF14-84AE-7479-51D6-291C75B58DAA}"/>
                </a:ext>
              </a:extLst>
            </p:cNvPr>
            <p:cNvSpPr/>
            <p:nvPr/>
          </p:nvSpPr>
          <p:spPr>
            <a:xfrm>
              <a:off x="9696040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2CD355A-087F-4025-6FB8-A2AFD0CFFB07}"/>
                </a:ext>
              </a:extLst>
            </p:cNvPr>
            <p:cNvSpPr/>
            <p:nvPr/>
          </p:nvSpPr>
          <p:spPr>
            <a:xfrm>
              <a:off x="7536016" y="1988984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915B307-8B7B-59AC-5213-3AB49D8EF08B}"/>
                </a:ext>
              </a:extLst>
            </p:cNvPr>
            <p:cNvSpPr/>
            <p:nvPr/>
          </p:nvSpPr>
          <p:spPr>
            <a:xfrm>
              <a:off x="8256024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3739F3E-805F-F989-EBD3-DF59328FC065}"/>
                </a:ext>
              </a:extLst>
            </p:cNvPr>
            <p:cNvSpPr/>
            <p:nvPr/>
          </p:nvSpPr>
          <p:spPr>
            <a:xfrm>
              <a:off x="8976032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4BEAB5E-CA07-FB58-4CF8-2F4148F23491}"/>
                </a:ext>
              </a:extLst>
            </p:cNvPr>
            <p:cNvSpPr/>
            <p:nvPr/>
          </p:nvSpPr>
          <p:spPr>
            <a:xfrm>
              <a:off x="9696040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6007E00-255D-BF82-652C-5C2F54E9E967}"/>
                </a:ext>
              </a:extLst>
            </p:cNvPr>
            <p:cNvSpPr/>
            <p:nvPr/>
          </p:nvSpPr>
          <p:spPr>
            <a:xfrm>
              <a:off x="7536016" y="2708992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07A35B3-FC72-53E8-1568-AE8D34639AFE}"/>
                </a:ext>
              </a:extLst>
            </p:cNvPr>
            <p:cNvSpPr/>
            <p:nvPr/>
          </p:nvSpPr>
          <p:spPr>
            <a:xfrm>
              <a:off x="8976032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46CD856-86D3-1261-9719-F57B31E8518C}"/>
                </a:ext>
              </a:extLst>
            </p:cNvPr>
            <p:cNvSpPr/>
            <p:nvPr/>
          </p:nvSpPr>
          <p:spPr>
            <a:xfrm>
              <a:off x="9696040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E8D0B78-31B3-B8C5-AFDB-6622C7461B91}"/>
                </a:ext>
              </a:extLst>
            </p:cNvPr>
            <p:cNvSpPr/>
            <p:nvPr/>
          </p:nvSpPr>
          <p:spPr>
            <a:xfrm>
              <a:off x="7536016" y="3429000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4E24FE0-28DF-29DD-C01F-745AED4D2EA9}"/>
                </a:ext>
              </a:extLst>
            </p:cNvPr>
            <p:cNvSpPr/>
            <p:nvPr/>
          </p:nvSpPr>
          <p:spPr>
            <a:xfrm>
              <a:off x="8256024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</a:rPr>
                <a:t>16</a:t>
              </a:r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4D95FC3-379D-195E-64B6-6ED2FAF75116}"/>
                </a:ext>
              </a:extLst>
            </p:cNvPr>
            <p:cNvSpPr/>
            <p:nvPr/>
          </p:nvSpPr>
          <p:spPr>
            <a:xfrm>
              <a:off x="8976032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36F011D-CFD2-D7F3-AFDA-CD7F5C3FAD0B}"/>
                </a:ext>
              </a:extLst>
            </p:cNvPr>
            <p:cNvSpPr/>
            <p:nvPr/>
          </p:nvSpPr>
          <p:spPr>
            <a:xfrm>
              <a:off x="9696040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BD8BD7A-27C7-7DF7-A1F1-F9EFAB440906}"/>
              </a:ext>
            </a:extLst>
          </p:cNvPr>
          <p:cNvGrpSpPr/>
          <p:nvPr/>
        </p:nvGrpSpPr>
        <p:grpSpPr>
          <a:xfrm>
            <a:off x="2361031" y="-1071031"/>
            <a:ext cx="6480031" cy="4950031"/>
            <a:chOff x="7536016" y="1268976"/>
            <a:chExt cx="2790031" cy="2790031"/>
          </a:xfrm>
          <a:scene3d>
            <a:camera prst="perspectiveFront" fov="0">
              <a:rot lat="18600000" lon="2400000" rev="19620000"/>
            </a:camera>
            <a:lightRig rig="threePt" dir="t"/>
          </a:scene3d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32551A-F4C3-4C0E-8396-E51A8709817F}"/>
                </a:ext>
              </a:extLst>
            </p:cNvPr>
            <p:cNvSpPr/>
            <p:nvPr/>
          </p:nvSpPr>
          <p:spPr>
            <a:xfrm>
              <a:off x="7536016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2386CC-038A-AA98-6F1F-61B5890DECD2}"/>
                </a:ext>
              </a:extLst>
            </p:cNvPr>
            <p:cNvSpPr/>
            <p:nvPr/>
          </p:nvSpPr>
          <p:spPr>
            <a:xfrm>
              <a:off x="8256024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69A77F-3661-8697-1F70-6D7A93C3EF4D}"/>
                </a:ext>
              </a:extLst>
            </p:cNvPr>
            <p:cNvSpPr/>
            <p:nvPr/>
          </p:nvSpPr>
          <p:spPr>
            <a:xfrm>
              <a:off x="8256024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accent6"/>
                  </a:solidFill>
                </a:rPr>
                <a:t>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F76985-121C-D8A7-C3B7-B5AE53430123}"/>
                </a:ext>
              </a:extLst>
            </p:cNvPr>
            <p:cNvSpPr/>
            <p:nvPr/>
          </p:nvSpPr>
          <p:spPr>
            <a:xfrm>
              <a:off x="8976032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accent6"/>
                  </a:solidFill>
                </a:rPr>
                <a:t>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C24C994-2DB0-D9D4-3BF9-3D69BFDEDA4E}"/>
                </a:ext>
              </a:extLst>
            </p:cNvPr>
            <p:cNvSpPr/>
            <p:nvPr/>
          </p:nvSpPr>
          <p:spPr>
            <a:xfrm>
              <a:off x="9696040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accent6"/>
                  </a:solidFill>
                </a:rPr>
                <a:t>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DB5645-4B82-C20E-4856-498BB424770E}"/>
                </a:ext>
              </a:extLst>
            </p:cNvPr>
            <p:cNvSpPr/>
            <p:nvPr/>
          </p:nvSpPr>
          <p:spPr>
            <a:xfrm>
              <a:off x="7536016" y="1988984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23A0EDE-FD3B-CC31-18B9-D3823C617D18}"/>
                </a:ext>
              </a:extLst>
            </p:cNvPr>
            <p:cNvSpPr/>
            <p:nvPr/>
          </p:nvSpPr>
          <p:spPr>
            <a:xfrm>
              <a:off x="8256024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F1985F-DFFC-E271-0A97-2041E30FE7D7}"/>
                </a:ext>
              </a:extLst>
            </p:cNvPr>
            <p:cNvSpPr/>
            <p:nvPr/>
          </p:nvSpPr>
          <p:spPr>
            <a:xfrm>
              <a:off x="8976032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3E8BB89-3736-1B3C-5A2E-8A5990F375D1}"/>
                </a:ext>
              </a:extLst>
            </p:cNvPr>
            <p:cNvSpPr/>
            <p:nvPr/>
          </p:nvSpPr>
          <p:spPr>
            <a:xfrm>
              <a:off x="9696040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8441E03-7434-4CF1-D134-0F7DE8A6FDD9}"/>
                </a:ext>
              </a:extLst>
            </p:cNvPr>
            <p:cNvSpPr/>
            <p:nvPr/>
          </p:nvSpPr>
          <p:spPr>
            <a:xfrm>
              <a:off x="7536016" y="2708992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A74D881-540F-BDD6-A694-A8F6C97A246D}"/>
                </a:ext>
              </a:extLst>
            </p:cNvPr>
            <p:cNvSpPr/>
            <p:nvPr/>
          </p:nvSpPr>
          <p:spPr>
            <a:xfrm>
              <a:off x="8976032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AA4DDDD-4B71-E14A-24E6-678BC4B92257}"/>
                </a:ext>
              </a:extLst>
            </p:cNvPr>
            <p:cNvSpPr/>
            <p:nvPr/>
          </p:nvSpPr>
          <p:spPr>
            <a:xfrm>
              <a:off x="9696040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52DEC98-54FC-2ABC-3C42-0CAA2379BF9C}"/>
                </a:ext>
              </a:extLst>
            </p:cNvPr>
            <p:cNvSpPr/>
            <p:nvPr/>
          </p:nvSpPr>
          <p:spPr>
            <a:xfrm>
              <a:off x="7536016" y="3429000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6B50EA7-3F04-B4CB-0716-7B8F940E7FFF}"/>
                </a:ext>
              </a:extLst>
            </p:cNvPr>
            <p:cNvSpPr/>
            <p:nvPr/>
          </p:nvSpPr>
          <p:spPr>
            <a:xfrm>
              <a:off x="8256024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</a:rPr>
                <a:t>8</a:t>
              </a:r>
              <a:endParaRPr lang="en-GB" sz="60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8EFF205-CBDC-67CA-C6ED-E78DB30B23B5}"/>
                </a:ext>
              </a:extLst>
            </p:cNvPr>
            <p:cNvSpPr/>
            <p:nvPr/>
          </p:nvSpPr>
          <p:spPr>
            <a:xfrm>
              <a:off x="8976032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C40EB1A-9134-3ACA-2406-011D0F2E3E88}"/>
                </a:ext>
              </a:extLst>
            </p:cNvPr>
            <p:cNvSpPr/>
            <p:nvPr/>
          </p:nvSpPr>
          <p:spPr>
            <a:xfrm>
              <a:off x="9696040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6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489F185-1311-5587-F01B-9F90E90A52E7}"/>
              </a:ext>
            </a:extLst>
          </p:cNvPr>
          <p:cNvSpPr/>
          <p:nvPr/>
        </p:nvSpPr>
        <p:spPr>
          <a:xfrm>
            <a:off x="8526000" y="1044000"/>
            <a:ext cx="1440016" cy="14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/>
                </a:solidFill>
              </a:rPr>
              <a:t>1</a:t>
            </a:r>
            <a:endParaRPr lang="en-GB" sz="4800" dirty="0">
              <a:solidFill>
                <a:schemeClr val="accent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570D37-913C-7E96-4216-D3765BBFAE9D}"/>
              </a:ext>
            </a:extLst>
          </p:cNvPr>
          <p:cNvSpPr/>
          <p:nvPr/>
        </p:nvSpPr>
        <p:spPr>
          <a:xfrm>
            <a:off x="8526000" y="2708992"/>
            <a:ext cx="1440016" cy="14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/>
                </a:solidFill>
              </a:rPr>
              <a:t>2</a:t>
            </a:r>
            <a:endParaRPr lang="en-GB" sz="4800" dirty="0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59B0AF-1B24-16E1-8587-6AC082D80C62}"/>
              </a:ext>
            </a:extLst>
          </p:cNvPr>
          <p:cNvSpPr/>
          <p:nvPr/>
        </p:nvSpPr>
        <p:spPr>
          <a:xfrm>
            <a:off x="8526000" y="4329000"/>
            <a:ext cx="1440016" cy="14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/>
                </a:solidFill>
              </a:rPr>
              <a:t>-1</a:t>
            </a:r>
            <a:endParaRPr lang="en-GB" sz="4800" dirty="0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825868-EF5D-A50F-642A-E144DF86C575}"/>
              </a:ext>
            </a:extLst>
          </p:cNvPr>
          <p:cNvSpPr/>
          <p:nvPr/>
        </p:nvSpPr>
        <p:spPr>
          <a:xfrm>
            <a:off x="695940" y="2978994"/>
            <a:ext cx="1800021" cy="900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rank</a:t>
            </a:r>
            <a:endParaRPr lang="en-GB" sz="5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FA0513A-F568-38A4-7EC0-819D4C98D849}"/>
                  </a:ext>
                </a:extLst>
              </p:cNvPr>
              <p:cNvSpPr/>
              <p:nvPr/>
            </p:nvSpPr>
            <p:spPr>
              <a:xfrm>
                <a:off x="9380979" y="2978996"/>
                <a:ext cx="1890021" cy="9000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FA0513A-F568-38A4-7EC0-819D4C98D8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979" y="2978996"/>
                <a:ext cx="1890021" cy="9000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876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63483-EC6D-EC06-DECC-22CD09AE9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4892833-2888-4450-2076-013D7C2B066B}"/>
              </a:ext>
            </a:extLst>
          </p:cNvPr>
          <p:cNvGrpSpPr/>
          <p:nvPr/>
        </p:nvGrpSpPr>
        <p:grpSpPr>
          <a:xfrm>
            <a:off x="-5964134" y="1718981"/>
            <a:ext cx="2160024" cy="2340026"/>
            <a:chOff x="1415948" y="2258987"/>
            <a:chExt cx="2160024" cy="234002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EB59FD9-82EB-06BB-3653-0F4B056E66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2528990"/>
              <a:ext cx="1440016" cy="360004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CA39086-0488-2B1C-EC2E-0440C5A9AF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3879005"/>
              <a:ext cx="1440016" cy="40523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DBBF00E-FA05-16D0-2E3F-C513700C03E1}"/>
                </a:ext>
              </a:extLst>
            </p:cNvPr>
            <p:cNvGrpSpPr/>
            <p:nvPr/>
          </p:nvGrpSpPr>
          <p:grpSpPr>
            <a:xfrm>
              <a:off x="1415948" y="2618991"/>
              <a:ext cx="720008" cy="584775"/>
              <a:chOff x="3125967" y="2528990"/>
              <a:chExt cx="720008" cy="58477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D949857-92D2-BA40-7152-6FFA800572A4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A9E923CB-045F-FA0C-E17D-3D019A7336EF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DDEFDA1-30A0-6834-2F8B-F28F0F439B61}"/>
                </a:ext>
              </a:extLst>
            </p:cNvPr>
            <p:cNvGrpSpPr/>
            <p:nvPr/>
          </p:nvGrpSpPr>
          <p:grpSpPr>
            <a:xfrm>
              <a:off x="1415948" y="4014238"/>
              <a:ext cx="720008" cy="584775"/>
              <a:chOff x="3125967" y="2528990"/>
              <a:chExt cx="720008" cy="584775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7BEA543-A802-261B-1118-F2E73B68C6BB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91C77EFD-CFF8-2CB6-2B30-4EFCD52CE7F1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6AF7793-EF9F-D275-8C1C-720D036F8460}"/>
                </a:ext>
              </a:extLst>
            </p:cNvPr>
            <p:cNvGrpSpPr/>
            <p:nvPr/>
          </p:nvGrpSpPr>
          <p:grpSpPr>
            <a:xfrm>
              <a:off x="2855964" y="2258987"/>
              <a:ext cx="720008" cy="584775"/>
              <a:chOff x="3125967" y="2528990"/>
              <a:chExt cx="720008" cy="584775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CE4D9A3-BDA6-5868-D9C3-6A46538C163B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DECC6E9F-5443-2D7B-DDFF-5048A6070F0B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DECC6E9F-5443-2D7B-DDFF-5048A6070F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1A7656-2EB6-CFF1-6C59-2E345AA20636}"/>
                </a:ext>
              </a:extLst>
            </p:cNvPr>
            <p:cNvGrpSpPr/>
            <p:nvPr/>
          </p:nvGrpSpPr>
          <p:grpSpPr>
            <a:xfrm>
              <a:off x="2855964" y="3609002"/>
              <a:ext cx="720008" cy="584775"/>
              <a:chOff x="3125967" y="2528990"/>
              <a:chExt cx="720008" cy="58477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C94B756-7203-1014-64E6-7FDC8B9FCA34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D66A2B32-F7A4-1F96-9FC2-03BD52E843F1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26B2EE2-4BFD-C870-9400-E114329242E3}"/>
              </a:ext>
            </a:extLst>
          </p:cNvPr>
          <p:cNvGrpSpPr/>
          <p:nvPr/>
        </p:nvGrpSpPr>
        <p:grpSpPr>
          <a:xfrm>
            <a:off x="-3084102" y="1718981"/>
            <a:ext cx="2160024" cy="2340026"/>
            <a:chOff x="5015988" y="2258987"/>
            <a:chExt cx="2160024" cy="234002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64B4843-534A-423D-AD72-351FA860C6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5992" y="2888994"/>
              <a:ext cx="0" cy="144001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A17261-779C-D702-EC4D-09F2DAAE56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6008" y="2528990"/>
              <a:ext cx="0" cy="1350015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7ABDE96-6271-008A-3C2D-DCDD569F5BB4}"/>
                </a:ext>
              </a:extLst>
            </p:cNvPr>
            <p:cNvGrpSpPr/>
            <p:nvPr/>
          </p:nvGrpSpPr>
          <p:grpSpPr>
            <a:xfrm>
              <a:off x="5015988" y="2618991"/>
              <a:ext cx="720008" cy="584775"/>
              <a:chOff x="3125967" y="2528990"/>
              <a:chExt cx="720008" cy="58477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1284F05-6CE7-82C1-B3ED-5782401E7156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4B37B254-E40A-F939-CDEC-5C1B3BAC8201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027871B-3B08-2A90-D390-3F6F17FC17B1}"/>
                </a:ext>
              </a:extLst>
            </p:cNvPr>
            <p:cNvGrpSpPr/>
            <p:nvPr/>
          </p:nvGrpSpPr>
          <p:grpSpPr>
            <a:xfrm>
              <a:off x="5015988" y="4014238"/>
              <a:ext cx="720008" cy="584775"/>
              <a:chOff x="3125967" y="2528990"/>
              <a:chExt cx="720008" cy="584775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325FBCF-D43F-F553-9DAB-DC4715FF02AD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B84B924D-311C-C6A7-9238-F54A30256414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2BC01C0-6A6F-7540-EBA4-7BA9E51991C7}"/>
                </a:ext>
              </a:extLst>
            </p:cNvPr>
            <p:cNvGrpSpPr/>
            <p:nvPr/>
          </p:nvGrpSpPr>
          <p:grpSpPr>
            <a:xfrm>
              <a:off x="6456004" y="2258987"/>
              <a:ext cx="720008" cy="584775"/>
              <a:chOff x="3125967" y="2528990"/>
              <a:chExt cx="720008" cy="58477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C5A76ED-1D61-3AE7-E68D-012A8516FB84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52B97D50-6497-B1F5-774F-5A7587B5D454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52B97D50-6497-B1F5-774F-5A7587B5D4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6DDC2F3-1F1C-0178-90AA-96FD1A4CA9F6}"/>
                </a:ext>
              </a:extLst>
            </p:cNvPr>
            <p:cNvGrpSpPr/>
            <p:nvPr/>
          </p:nvGrpSpPr>
          <p:grpSpPr>
            <a:xfrm>
              <a:off x="6456004" y="3609002"/>
              <a:ext cx="720008" cy="584775"/>
              <a:chOff x="3125967" y="2528990"/>
              <a:chExt cx="720008" cy="58477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04D2DFE-FFBF-71DB-EBBD-2F0B2AF4AD1F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4573741-D349-1C6D-AA9D-A7848B474ACE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12974C6-1F11-C51C-1BAF-3FBE283FD981}"/>
                  </a:ext>
                </a:extLst>
              </p:cNvPr>
              <p:cNvSpPr txBox="1"/>
              <p:nvPr/>
            </p:nvSpPr>
            <p:spPr>
              <a:xfrm>
                <a:off x="-4074113" y="224732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12974C6-1F11-C51C-1BAF-3FBE283FD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74113" y="2247327"/>
                <a:ext cx="1170013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91F4EF9-A8EC-1197-FCA6-30AC30FD8399}"/>
                  </a:ext>
                </a:extLst>
              </p:cNvPr>
              <p:cNvSpPr txBox="1"/>
              <p:nvPr/>
            </p:nvSpPr>
            <p:spPr>
              <a:xfrm>
                <a:off x="-1194081" y="225898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91F4EF9-A8EC-1197-FCA6-30AC30FD8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94081" y="2258987"/>
                <a:ext cx="1170013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800593C-5649-F904-DF86-86A70F4E97F5}"/>
              </a:ext>
            </a:extLst>
          </p:cNvPr>
          <p:cNvCxnSpPr>
            <a:cxnSpLocks/>
          </p:cNvCxnSpPr>
          <p:nvPr/>
        </p:nvCxnSpPr>
        <p:spPr>
          <a:xfrm flipH="1">
            <a:off x="3845975" y="1988984"/>
            <a:ext cx="1440016" cy="36000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9B98BA-529E-B903-089B-E5A98C4030FD}"/>
              </a:ext>
            </a:extLst>
          </p:cNvPr>
          <p:cNvCxnSpPr>
            <a:cxnSpLocks/>
          </p:cNvCxnSpPr>
          <p:nvPr/>
        </p:nvCxnSpPr>
        <p:spPr>
          <a:xfrm flipH="1">
            <a:off x="3845975" y="3338999"/>
            <a:ext cx="1440016" cy="4052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90B698-DBC9-4473-C973-C4D0F7F8FC67}"/>
              </a:ext>
            </a:extLst>
          </p:cNvPr>
          <p:cNvGrpSpPr/>
          <p:nvPr/>
        </p:nvGrpSpPr>
        <p:grpSpPr>
          <a:xfrm>
            <a:off x="3485971" y="2078985"/>
            <a:ext cx="720008" cy="584775"/>
            <a:chOff x="3125967" y="2528990"/>
            <a:chExt cx="720008" cy="5847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1C1794B-A3C1-F76F-7ED7-D80EDBE6AB72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C940826-3A63-2D80-D3BF-2B56B2D4F5DD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BCC6BB-D2FB-8C8C-8943-0ACF6641D5E0}"/>
              </a:ext>
            </a:extLst>
          </p:cNvPr>
          <p:cNvGrpSpPr/>
          <p:nvPr/>
        </p:nvGrpSpPr>
        <p:grpSpPr>
          <a:xfrm>
            <a:off x="3485971" y="3474232"/>
            <a:ext cx="720008" cy="584775"/>
            <a:chOff x="3125967" y="2528990"/>
            <a:chExt cx="720008" cy="584775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E71E858-F625-AEFC-BE92-40A9E86FE10E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28BA3516-1BE1-AD6C-ED66-3BA547E55601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A42652F-FF87-7DF3-52F2-FF34D3ED4B60}"/>
              </a:ext>
            </a:extLst>
          </p:cNvPr>
          <p:cNvGrpSpPr/>
          <p:nvPr/>
        </p:nvGrpSpPr>
        <p:grpSpPr>
          <a:xfrm>
            <a:off x="4925987" y="1718981"/>
            <a:ext cx="720008" cy="584775"/>
            <a:chOff x="3125967" y="2528990"/>
            <a:chExt cx="720008" cy="584775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4E77F4E-8675-BC75-625E-D9E30BE92B5A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39DBAD66-05AC-67D7-C843-BD48C972F3F8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39DBAD66-05AC-67D7-C843-BD48C972F3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EBF48E2-D45D-1DE1-7772-7CC0DC0C8CF0}"/>
              </a:ext>
            </a:extLst>
          </p:cNvPr>
          <p:cNvGrpSpPr/>
          <p:nvPr/>
        </p:nvGrpSpPr>
        <p:grpSpPr>
          <a:xfrm>
            <a:off x="4925987" y="3068996"/>
            <a:ext cx="720008" cy="584775"/>
            <a:chOff x="3125967" y="2528990"/>
            <a:chExt cx="720008" cy="584775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083342E-CDA6-41B2-02CF-5ABCBD684D50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67601840-E7D5-3E17-E496-EC40317BB53B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B3BDDB3-4B30-C13E-AFE6-A78ABEA9B6B6}"/>
              </a:ext>
            </a:extLst>
          </p:cNvPr>
          <p:cNvCxnSpPr>
            <a:cxnSpLocks/>
          </p:cNvCxnSpPr>
          <p:nvPr/>
        </p:nvCxnSpPr>
        <p:spPr>
          <a:xfrm flipV="1">
            <a:off x="3845975" y="2348988"/>
            <a:ext cx="0" cy="1440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A13A75-0EB3-67B3-F0F9-6C1B81AA9372}"/>
              </a:ext>
            </a:extLst>
          </p:cNvPr>
          <p:cNvCxnSpPr>
            <a:cxnSpLocks/>
          </p:cNvCxnSpPr>
          <p:nvPr/>
        </p:nvCxnSpPr>
        <p:spPr>
          <a:xfrm flipV="1">
            <a:off x="5285991" y="1988984"/>
            <a:ext cx="0" cy="135001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10DEBBE-5127-B4AB-30EF-AE30B415A615}"/>
              </a:ext>
            </a:extLst>
          </p:cNvPr>
          <p:cNvGrpSpPr/>
          <p:nvPr/>
        </p:nvGrpSpPr>
        <p:grpSpPr>
          <a:xfrm>
            <a:off x="3485971" y="2078985"/>
            <a:ext cx="720008" cy="584775"/>
            <a:chOff x="3125967" y="2528990"/>
            <a:chExt cx="720008" cy="584775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F4BEE31-546C-05CF-131E-F2EFEB28E677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515C30C8-B6F0-3660-0835-35CDD87E0D5F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3B47A9B-E9A5-EEDA-A210-38D5307A0240}"/>
              </a:ext>
            </a:extLst>
          </p:cNvPr>
          <p:cNvGrpSpPr/>
          <p:nvPr/>
        </p:nvGrpSpPr>
        <p:grpSpPr>
          <a:xfrm>
            <a:off x="3485971" y="3474232"/>
            <a:ext cx="720008" cy="584775"/>
            <a:chOff x="3125967" y="2528990"/>
            <a:chExt cx="720008" cy="584775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F93E067-FD26-90D7-93B8-14DACDBC9BC3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231ADAD9-DCED-0A27-BD2D-F22B509D83FD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33191E9-6D25-A133-C7FB-2A7A053DF6D9}"/>
              </a:ext>
            </a:extLst>
          </p:cNvPr>
          <p:cNvGrpSpPr/>
          <p:nvPr/>
        </p:nvGrpSpPr>
        <p:grpSpPr>
          <a:xfrm>
            <a:off x="4925987" y="1718981"/>
            <a:ext cx="720008" cy="584775"/>
            <a:chOff x="3125967" y="2528990"/>
            <a:chExt cx="720008" cy="584775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D5090434-C433-89B8-DDFB-880CAE716C1A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97610AB1-A339-EBB9-F42F-98B79ADA7147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97610AB1-A339-EBB9-F42F-98B79ADA71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13B5CB9-44E6-8594-B2F9-759BBB0BE26D}"/>
              </a:ext>
            </a:extLst>
          </p:cNvPr>
          <p:cNvGrpSpPr/>
          <p:nvPr/>
        </p:nvGrpSpPr>
        <p:grpSpPr>
          <a:xfrm>
            <a:off x="4925987" y="3068996"/>
            <a:ext cx="720008" cy="584775"/>
            <a:chOff x="3125967" y="2528990"/>
            <a:chExt cx="720008" cy="584775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2F520DD-1FC2-882F-C1FB-ABC32B112F79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10E08F7E-857A-DEBC-549E-949CE18B84E7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203D845-F105-B6D0-5D7B-40BA129D9500}"/>
                  </a:ext>
                </a:extLst>
              </p:cNvPr>
              <p:cNvSpPr txBox="1"/>
              <p:nvPr/>
            </p:nvSpPr>
            <p:spPr>
              <a:xfrm>
                <a:off x="155934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203D845-F105-B6D0-5D7B-40BA129D9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34" y="4779015"/>
                <a:ext cx="1980022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85CBFC46-1B17-3277-7F63-47ED7DD1D62D}"/>
                  </a:ext>
                </a:extLst>
              </p:cNvPr>
              <p:cNvSpPr txBox="1"/>
              <p:nvPr/>
            </p:nvSpPr>
            <p:spPr>
              <a:xfrm>
                <a:off x="1325947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85CBFC46-1B17-3277-7F63-47ED7DD1D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47" y="4779015"/>
                <a:ext cx="1980022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764888B-AE81-5BFA-AC0B-BFFB3C354AFC}"/>
                  </a:ext>
                </a:extLst>
              </p:cNvPr>
              <p:cNvSpPr txBox="1"/>
              <p:nvPr/>
            </p:nvSpPr>
            <p:spPr>
              <a:xfrm>
                <a:off x="3575972" y="4784549"/>
                <a:ext cx="1980022" cy="923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764888B-AE81-5BFA-AC0B-BFFB3C354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972" y="4784549"/>
                <a:ext cx="1980022" cy="923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3AA088C-AD64-9C2A-6029-C8347B365295}"/>
                  </a:ext>
                </a:extLst>
              </p:cNvPr>
              <p:cNvSpPr txBox="1"/>
              <p:nvPr/>
            </p:nvSpPr>
            <p:spPr>
              <a:xfrm>
                <a:off x="1145945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3AA088C-AD64-9C2A-6029-C8347B365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945" y="4779015"/>
                <a:ext cx="1170013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57D802A-5422-BC05-5049-06AFF708907E}"/>
                  </a:ext>
                </a:extLst>
              </p:cNvPr>
              <p:cNvSpPr txBox="1"/>
              <p:nvPr/>
            </p:nvSpPr>
            <p:spPr>
              <a:xfrm>
                <a:off x="2315958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57D802A-5422-BC05-5049-06AFF7089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958" y="4779015"/>
                <a:ext cx="1170013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B6A21BA-5CD6-A056-5267-0553388D1533}"/>
                  </a:ext>
                </a:extLst>
              </p:cNvPr>
              <p:cNvSpPr txBox="1"/>
              <p:nvPr/>
            </p:nvSpPr>
            <p:spPr>
              <a:xfrm>
                <a:off x="3125967" y="4779015"/>
                <a:ext cx="261002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4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e>
                      </m:d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B6A21BA-5CD6-A056-5267-0553388D1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967" y="4779015"/>
                <a:ext cx="2610029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978E2ED-F443-6D9C-AB81-24EA8F2E2026}"/>
              </a:ext>
            </a:extLst>
          </p:cNvPr>
          <p:cNvCxnSpPr>
            <a:cxnSpLocks/>
          </p:cNvCxnSpPr>
          <p:nvPr/>
        </p:nvCxnSpPr>
        <p:spPr>
          <a:xfrm flipH="1">
            <a:off x="7896020" y="1988984"/>
            <a:ext cx="1440016" cy="36000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D60AD8-F790-87B1-D6D9-C2C9B1F681E7}"/>
              </a:ext>
            </a:extLst>
          </p:cNvPr>
          <p:cNvCxnSpPr>
            <a:cxnSpLocks/>
          </p:cNvCxnSpPr>
          <p:nvPr/>
        </p:nvCxnSpPr>
        <p:spPr>
          <a:xfrm flipH="1">
            <a:off x="7896020" y="3338999"/>
            <a:ext cx="1440016" cy="4052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157675B-317A-1AA9-899B-AF3C06D8933E}"/>
              </a:ext>
            </a:extLst>
          </p:cNvPr>
          <p:cNvCxnSpPr>
            <a:cxnSpLocks/>
          </p:cNvCxnSpPr>
          <p:nvPr/>
        </p:nvCxnSpPr>
        <p:spPr>
          <a:xfrm flipV="1">
            <a:off x="7896020" y="2348988"/>
            <a:ext cx="0" cy="1440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47F5D0A-69E1-8DE9-9C17-10354CCE55E5}"/>
              </a:ext>
            </a:extLst>
          </p:cNvPr>
          <p:cNvCxnSpPr>
            <a:cxnSpLocks/>
          </p:cNvCxnSpPr>
          <p:nvPr/>
        </p:nvCxnSpPr>
        <p:spPr>
          <a:xfrm flipV="1">
            <a:off x="9336036" y="1988984"/>
            <a:ext cx="0" cy="135001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29E5D11-6CF9-D949-0EB7-FCE857B12A3D}"/>
              </a:ext>
            </a:extLst>
          </p:cNvPr>
          <p:cNvGrpSpPr/>
          <p:nvPr/>
        </p:nvGrpSpPr>
        <p:grpSpPr>
          <a:xfrm>
            <a:off x="7536016" y="2078985"/>
            <a:ext cx="720008" cy="584775"/>
            <a:chOff x="3125967" y="2528990"/>
            <a:chExt cx="720008" cy="58477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E4F26EA-9BB2-A9C5-A732-1E596B5B7E52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01C7192-316A-D337-50B2-2684574A6B0F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7135495-30DF-3F3D-2D69-7E7F125816AE}"/>
              </a:ext>
            </a:extLst>
          </p:cNvPr>
          <p:cNvGrpSpPr/>
          <p:nvPr/>
        </p:nvGrpSpPr>
        <p:grpSpPr>
          <a:xfrm>
            <a:off x="7536016" y="3474232"/>
            <a:ext cx="720008" cy="584775"/>
            <a:chOff x="3125967" y="2528990"/>
            <a:chExt cx="720008" cy="584775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56A8332-7D61-A9DF-4CC7-776074A4661F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E90BD9F-FC88-AE2F-E3CD-B8C56C87A584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27E9B6C-C36E-AE2E-CBA1-E9ABF279FF3D}"/>
              </a:ext>
            </a:extLst>
          </p:cNvPr>
          <p:cNvGrpSpPr/>
          <p:nvPr/>
        </p:nvGrpSpPr>
        <p:grpSpPr>
          <a:xfrm>
            <a:off x="8976032" y="1718981"/>
            <a:ext cx="720008" cy="584775"/>
            <a:chOff x="3125967" y="2528990"/>
            <a:chExt cx="720008" cy="584775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49AA317-415C-21C7-7EE3-9CC08802FAB2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0A563D60-9128-8B62-B852-02F2DC7C75AD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0A563D60-9128-8B62-B852-02F2DC7C75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B599740-23F8-6430-663C-21D452C99A2C}"/>
              </a:ext>
            </a:extLst>
          </p:cNvPr>
          <p:cNvGrpSpPr/>
          <p:nvPr/>
        </p:nvGrpSpPr>
        <p:grpSpPr>
          <a:xfrm>
            <a:off x="8976032" y="3068996"/>
            <a:ext cx="720008" cy="584775"/>
            <a:chOff x="3125967" y="2528990"/>
            <a:chExt cx="720008" cy="584775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1DC9350-0F19-3CED-9737-2156C8652DA4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049E191-9D4E-77E6-59D5-79115D24418A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65860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407F9-7F1D-E716-81DF-A9F28D4BF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578F8D9-04D6-FCAE-8737-74E9F025406E}"/>
              </a:ext>
            </a:extLst>
          </p:cNvPr>
          <p:cNvGrpSpPr/>
          <p:nvPr/>
        </p:nvGrpSpPr>
        <p:grpSpPr>
          <a:xfrm>
            <a:off x="-5964134" y="1718981"/>
            <a:ext cx="2160024" cy="2340026"/>
            <a:chOff x="1415948" y="2258987"/>
            <a:chExt cx="2160024" cy="234002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26DF9A1A-E0A3-886C-A18F-77A2FD05FC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2528990"/>
              <a:ext cx="1440016" cy="360004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7CEA078-CC99-BB22-FE1A-EB166E16BE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3879005"/>
              <a:ext cx="1440016" cy="40523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A14EC1B-2AF7-41F6-F2C5-B55CBCECA358}"/>
                </a:ext>
              </a:extLst>
            </p:cNvPr>
            <p:cNvGrpSpPr/>
            <p:nvPr/>
          </p:nvGrpSpPr>
          <p:grpSpPr>
            <a:xfrm>
              <a:off x="1415948" y="2618991"/>
              <a:ext cx="720008" cy="584775"/>
              <a:chOff x="3125967" y="2528990"/>
              <a:chExt cx="720008" cy="58477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2375F27-1431-4609-5D80-E3EBA9BC5A29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B036D038-57BB-FEDC-209F-A2C71A21751B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1A3466C-50EF-1299-F46D-653CEE3DFF2E}"/>
                </a:ext>
              </a:extLst>
            </p:cNvPr>
            <p:cNvGrpSpPr/>
            <p:nvPr/>
          </p:nvGrpSpPr>
          <p:grpSpPr>
            <a:xfrm>
              <a:off x="1415948" y="4014238"/>
              <a:ext cx="720008" cy="584775"/>
              <a:chOff x="3125967" y="2528990"/>
              <a:chExt cx="720008" cy="584775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C832852-4569-E1CA-F121-B53D4358CAB5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853EC6D-24D3-D722-D800-75640E26BB0F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5D1102-92DC-B2EA-257D-436D1659C27F}"/>
                </a:ext>
              </a:extLst>
            </p:cNvPr>
            <p:cNvGrpSpPr/>
            <p:nvPr/>
          </p:nvGrpSpPr>
          <p:grpSpPr>
            <a:xfrm>
              <a:off x="2855964" y="2258987"/>
              <a:ext cx="720008" cy="584775"/>
              <a:chOff x="3125967" y="2528990"/>
              <a:chExt cx="720008" cy="584775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3E2D5D5-94F4-1CF6-71F7-B805645890FB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834A6086-F79B-478F-A366-4FA574F79EE3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834A6086-F79B-478F-A366-4FA574F79E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5451DE1-63CA-7007-AAF0-CF4CD473B501}"/>
                </a:ext>
              </a:extLst>
            </p:cNvPr>
            <p:cNvGrpSpPr/>
            <p:nvPr/>
          </p:nvGrpSpPr>
          <p:grpSpPr>
            <a:xfrm>
              <a:off x="2855964" y="3609002"/>
              <a:ext cx="720008" cy="584775"/>
              <a:chOff x="3125967" y="2528990"/>
              <a:chExt cx="720008" cy="58477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90B4558-61EB-25DA-64B2-A6062A09B5ED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3BCEE43-C9A2-31BC-390C-34F27E5958E2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30D2B8E-1A12-D43F-C18F-0ED2615AD73B}"/>
              </a:ext>
            </a:extLst>
          </p:cNvPr>
          <p:cNvGrpSpPr/>
          <p:nvPr/>
        </p:nvGrpSpPr>
        <p:grpSpPr>
          <a:xfrm>
            <a:off x="-3084102" y="1718981"/>
            <a:ext cx="2160024" cy="2340026"/>
            <a:chOff x="5015988" y="2258987"/>
            <a:chExt cx="2160024" cy="234002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E79AC97-5515-F115-130F-3E18AD500C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5992" y="2888994"/>
              <a:ext cx="0" cy="144001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87073A6-F179-F4FA-8E1E-C27C28E352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6008" y="2528990"/>
              <a:ext cx="0" cy="1350015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98592AC-33C7-F74F-E3D3-CC964816F1EB}"/>
                </a:ext>
              </a:extLst>
            </p:cNvPr>
            <p:cNvGrpSpPr/>
            <p:nvPr/>
          </p:nvGrpSpPr>
          <p:grpSpPr>
            <a:xfrm>
              <a:off x="5015988" y="2618991"/>
              <a:ext cx="720008" cy="584775"/>
              <a:chOff x="3125967" y="2528990"/>
              <a:chExt cx="720008" cy="58477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17D0C8B-C8BB-F5C4-E4DB-C7BCC3838212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9AFBC29F-D6FD-DEB2-02E2-81BC16CF707E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BF4D37C-1558-27AE-0D29-3157A29A43BD}"/>
                </a:ext>
              </a:extLst>
            </p:cNvPr>
            <p:cNvGrpSpPr/>
            <p:nvPr/>
          </p:nvGrpSpPr>
          <p:grpSpPr>
            <a:xfrm>
              <a:off x="5015988" y="4014238"/>
              <a:ext cx="720008" cy="584775"/>
              <a:chOff x="3125967" y="2528990"/>
              <a:chExt cx="720008" cy="584775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AE4B6ED-5FE9-7053-2C89-DD024EFCDEBA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AD12DA5A-CC66-0E5D-0F40-59F58D4DE098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1A92B3E-E29F-30B1-7A8F-FB0BCAE5270A}"/>
                </a:ext>
              </a:extLst>
            </p:cNvPr>
            <p:cNvGrpSpPr/>
            <p:nvPr/>
          </p:nvGrpSpPr>
          <p:grpSpPr>
            <a:xfrm>
              <a:off x="6456004" y="2258987"/>
              <a:ext cx="720008" cy="584775"/>
              <a:chOff x="3125967" y="2528990"/>
              <a:chExt cx="720008" cy="58477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40A7C77-A407-AF65-C148-7839A7498F64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289B88A6-992F-6D36-DE77-57F272149DA5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289B88A6-992F-6D36-DE77-57F272149D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028EACC-C8CD-DB60-6D33-5184B4FBAD52}"/>
                </a:ext>
              </a:extLst>
            </p:cNvPr>
            <p:cNvGrpSpPr/>
            <p:nvPr/>
          </p:nvGrpSpPr>
          <p:grpSpPr>
            <a:xfrm>
              <a:off x="6456004" y="3609002"/>
              <a:ext cx="720008" cy="584775"/>
              <a:chOff x="3125967" y="2528990"/>
              <a:chExt cx="720008" cy="58477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3B62F52-3887-ADD6-0ACE-4A0AE97748BD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1C5E33B-97ED-A482-0A72-270152051EBF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D307A75-EDCE-9E6D-D612-8C282797BB69}"/>
                  </a:ext>
                </a:extLst>
              </p:cNvPr>
              <p:cNvSpPr txBox="1"/>
              <p:nvPr/>
            </p:nvSpPr>
            <p:spPr>
              <a:xfrm>
                <a:off x="-4074113" y="224732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D307A75-EDCE-9E6D-D612-8C282797B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74113" y="2247327"/>
                <a:ext cx="1170013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C5BFFD7-C625-A55E-CF22-39142237F737}"/>
                  </a:ext>
                </a:extLst>
              </p:cNvPr>
              <p:cNvSpPr txBox="1"/>
              <p:nvPr/>
            </p:nvSpPr>
            <p:spPr>
              <a:xfrm>
                <a:off x="-1194081" y="225898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C5BFFD7-C625-A55E-CF22-39142237F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94081" y="2258987"/>
                <a:ext cx="1170013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305917A-7272-5190-944A-8EC0BA29C11F}"/>
              </a:ext>
            </a:extLst>
          </p:cNvPr>
          <p:cNvCxnSpPr>
            <a:cxnSpLocks/>
          </p:cNvCxnSpPr>
          <p:nvPr/>
        </p:nvCxnSpPr>
        <p:spPr>
          <a:xfrm flipH="1">
            <a:off x="3845975" y="1988984"/>
            <a:ext cx="1440016" cy="36000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A586D0-6CF9-7F34-1CD0-6D21662C4725}"/>
              </a:ext>
            </a:extLst>
          </p:cNvPr>
          <p:cNvCxnSpPr>
            <a:cxnSpLocks/>
          </p:cNvCxnSpPr>
          <p:nvPr/>
        </p:nvCxnSpPr>
        <p:spPr>
          <a:xfrm flipH="1">
            <a:off x="3845975" y="3338999"/>
            <a:ext cx="1440016" cy="4052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DA3397-7BF9-F4E6-A660-41ECA0200154}"/>
              </a:ext>
            </a:extLst>
          </p:cNvPr>
          <p:cNvGrpSpPr/>
          <p:nvPr/>
        </p:nvGrpSpPr>
        <p:grpSpPr>
          <a:xfrm>
            <a:off x="3485971" y="2078985"/>
            <a:ext cx="720008" cy="584775"/>
            <a:chOff x="3125967" y="2528990"/>
            <a:chExt cx="720008" cy="5847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52538FB-31AE-5878-DB3F-A51645E7B5CE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4AA87CF-332A-A357-95B5-B4A1C1141A93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D741C10-FD8A-804C-CB29-BBEF15930CBA}"/>
              </a:ext>
            </a:extLst>
          </p:cNvPr>
          <p:cNvGrpSpPr/>
          <p:nvPr/>
        </p:nvGrpSpPr>
        <p:grpSpPr>
          <a:xfrm>
            <a:off x="3485971" y="3474232"/>
            <a:ext cx="720008" cy="584775"/>
            <a:chOff x="3125967" y="2528990"/>
            <a:chExt cx="720008" cy="584775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305C460-C41B-80F8-80E9-0DB5B06975F7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4E0CE49-BD60-C6E9-7F14-3CD40AB56FA8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FE181BB-2FC5-FD44-06D8-0951D8945B39}"/>
              </a:ext>
            </a:extLst>
          </p:cNvPr>
          <p:cNvGrpSpPr/>
          <p:nvPr/>
        </p:nvGrpSpPr>
        <p:grpSpPr>
          <a:xfrm>
            <a:off x="4925987" y="1718981"/>
            <a:ext cx="720008" cy="584775"/>
            <a:chOff x="3125967" y="2528990"/>
            <a:chExt cx="720008" cy="584775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DC055DA-A361-91EC-F4BC-B3ABF70B22B1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2D9E4636-833F-9FF1-C4AE-4DB2926D89C4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2D9E4636-833F-9FF1-C4AE-4DB2926D89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345BB47-FEEB-18C4-5070-933744D6CE29}"/>
              </a:ext>
            </a:extLst>
          </p:cNvPr>
          <p:cNvGrpSpPr/>
          <p:nvPr/>
        </p:nvGrpSpPr>
        <p:grpSpPr>
          <a:xfrm>
            <a:off x="4925987" y="3068996"/>
            <a:ext cx="720008" cy="584775"/>
            <a:chOff x="3125967" y="2528990"/>
            <a:chExt cx="720008" cy="584775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EDB1089-3975-77AD-87D2-6B518D1CED1A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5A469B89-6D66-58E1-5E09-23ED8FA1BCFA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9F0A004-3820-BE27-A116-EB882D29C982}"/>
              </a:ext>
            </a:extLst>
          </p:cNvPr>
          <p:cNvCxnSpPr>
            <a:cxnSpLocks/>
          </p:cNvCxnSpPr>
          <p:nvPr/>
        </p:nvCxnSpPr>
        <p:spPr>
          <a:xfrm flipV="1">
            <a:off x="3845975" y="2348988"/>
            <a:ext cx="0" cy="1440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8A5E3B1-C615-F78D-9F6B-A1FAA33EB93B}"/>
              </a:ext>
            </a:extLst>
          </p:cNvPr>
          <p:cNvCxnSpPr>
            <a:cxnSpLocks/>
          </p:cNvCxnSpPr>
          <p:nvPr/>
        </p:nvCxnSpPr>
        <p:spPr>
          <a:xfrm flipV="1">
            <a:off x="5285991" y="1988984"/>
            <a:ext cx="0" cy="135001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1812356-9210-0B48-74D9-F46D4189C403}"/>
              </a:ext>
            </a:extLst>
          </p:cNvPr>
          <p:cNvGrpSpPr/>
          <p:nvPr/>
        </p:nvGrpSpPr>
        <p:grpSpPr>
          <a:xfrm>
            <a:off x="3485971" y="2078985"/>
            <a:ext cx="720008" cy="584775"/>
            <a:chOff x="3125967" y="2528990"/>
            <a:chExt cx="720008" cy="584775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1312183-F3F6-40E5-D985-E3EFA920CBE9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EAE8F548-824C-3001-914E-499770CB4255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BF20FE3-B35F-C0A8-705A-DDC9D65290BF}"/>
              </a:ext>
            </a:extLst>
          </p:cNvPr>
          <p:cNvGrpSpPr/>
          <p:nvPr/>
        </p:nvGrpSpPr>
        <p:grpSpPr>
          <a:xfrm>
            <a:off x="3485971" y="3474232"/>
            <a:ext cx="720008" cy="584775"/>
            <a:chOff x="3125967" y="2528990"/>
            <a:chExt cx="720008" cy="584775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131DF9C-8CE8-601C-3E52-38B5BDE6CE35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55AAF622-4150-680D-5F98-9AFBDD90ADF4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AD1092B-C180-AD20-9D3D-E20894CF22A0}"/>
              </a:ext>
            </a:extLst>
          </p:cNvPr>
          <p:cNvGrpSpPr/>
          <p:nvPr/>
        </p:nvGrpSpPr>
        <p:grpSpPr>
          <a:xfrm>
            <a:off x="4925987" y="1718981"/>
            <a:ext cx="720008" cy="584775"/>
            <a:chOff x="3125967" y="2528990"/>
            <a:chExt cx="720008" cy="584775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F3691A0-D472-641C-B626-C8FA56A97430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E59DEF80-0449-E6EA-A65B-3F83B415C0E3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E59DEF80-0449-E6EA-A65B-3F83B415C0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EB7CCD8-D5FC-811D-32B9-D3F967A89A65}"/>
              </a:ext>
            </a:extLst>
          </p:cNvPr>
          <p:cNvGrpSpPr/>
          <p:nvPr/>
        </p:nvGrpSpPr>
        <p:grpSpPr>
          <a:xfrm>
            <a:off x="4925987" y="3068996"/>
            <a:ext cx="720008" cy="584775"/>
            <a:chOff x="3125967" y="2528990"/>
            <a:chExt cx="720008" cy="584775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6D1BD7C-06FD-0DE2-58AC-35AE71C04908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E9641F22-DA54-E1FD-FF1C-B20E09841480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8D38FD-F87D-CFC6-02E3-BF57411E6994}"/>
                  </a:ext>
                </a:extLst>
              </p:cNvPr>
              <p:cNvSpPr txBox="1"/>
              <p:nvPr/>
            </p:nvSpPr>
            <p:spPr>
              <a:xfrm>
                <a:off x="155934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8D38FD-F87D-CFC6-02E3-BF57411E6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34" y="4779015"/>
                <a:ext cx="1980022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E93E44D-B1F0-7927-62C0-BC6741D79CE2}"/>
                  </a:ext>
                </a:extLst>
              </p:cNvPr>
              <p:cNvSpPr txBox="1"/>
              <p:nvPr/>
            </p:nvSpPr>
            <p:spPr>
              <a:xfrm>
                <a:off x="1325947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E93E44D-B1F0-7927-62C0-BC6741D79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47" y="4779015"/>
                <a:ext cx="1980022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6C328BE-D4AD-2EE8-429E-35C282F25B43}"/>
                  </a:ext>
                </a:extLst>
              </p:cNvPr>
              <p:cNvSpPr txBox="1"/>
              <p:nvPr/>
            </p:nvSpPr>
            <p:spPr>
              <a:xfrm>
                <a:off x="3575972" y="4784549"/>
                <a:ext cx="1980022" cy="923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6C328BE-D4AD-2EE8-429E-35C282F25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972" y="4784549"/>
                <a:ext cx="1980022" cy="923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867CF57-C77D-ABE6-4211-BD5E8BE2766E}"/>
                  </a:ext>
                </a:extLst>
              </p:cNvPr>
              <p:cNvSpPr txBox="1"/>
              <p:nvPr/>
            </p:nvSpPr>
            <p:spPr>
              <a:xfrm>
                <a:off x="1145945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867CF57-C77D-ABE6-4211-BD5E8BE27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945" y="4779015"/>
                <a:ext cx="1170013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9494A33-BED3-DA06-5D26-1602766FE17D}"/>
                  </a:ext>
                </a:extLst>
              </p:cNvPr>
              <p:cNvSpPr txBox="1"/>
              <p:nvPr/>
            </p:nvSpPr>
            <p:spPr>
              <a:xfrm>
                <a:off x="2315958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9494A33-BED3-DA06-5D26-1602766FE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958" y="4779015"/>
                <a:ext cx="1170013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8519EB0-A0D6-0D82-8120-F707C0BF9E19}"/>
                  </a:ext>
                </a:extLst>
              </p:cNvPr>
              <p:cNvSpPr txBox="1"/>
              <p:nvPr/>
            </p:nvSpPr>
            <p:spPr>
              <a:xfrm>
                <a:off x="3125967" y="4779015"/>
                <a:ext cx="261002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4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e>
                      </m:d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8519EB0-A0D6-0D82-8120-F707C0BF9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967" y="4779015"/>
                <a:ext cx="2610029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10726B3-1423-3CDF-B19D-AE5AD74E923B}"/>
              </a:ext>
            </a:extLst>
          </p:cNvPr>
          <p:cNvCxnSpPr>
            <a:cxnSpLocks/>
          </p:cNvCxnSpPr>
          <p:nvPr/>
        </p:nvCxnSpPr>
        <p:spPr>
          <a:xfrm flipH="1">
            <a:off x="7896020" y="1988984"/>
            <a:ext cx="1440016" cy="36000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C3F593F-9A11-FEDE-3E9A-2E4998C6E2DD}"/>
              </a:ext>
            </a:extLst>
          </p:cNvPr>
          <p:cNvCxnSpPr>
            <a:cxnSpLocks/>
          </p:cNvCxnSpPr>
          <p:nvPr/>
        </p:nvCxnSpPr>
        <p:spPr>
          <a:xfrm flipH="1">
            <a:off x="7896020" y="3338999"/>
            <a:ext cx="1440016" cy="4052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8F3F1D5-8B34-6B88-8B59-06FF10804B41}"/>
              </a:ext>
            </a:extLst>
          </p:cNvPr>
          <p:cNvCxnSpPr>
            <a:cxnSpLocks/>
          </p:cNvCxnSpPr>
          <p:nvPr/>
        </p:nvCxnSpPr>
        <p:spPr>
          <a:xfrm flipV="1">
            <a:off x="7896020" y="2348988"/>
            <a:ext cx="0" cy="1440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0D39205-23F6-4FB5-66BE-BAA481C9C9B3}"/>
              </a:ext>
            </a:extLst>
          </p:cNvPr>
          <p:cNvCxnSpPr>
            <a:cxnSpLocks/>
          </p:cNvCxnSpPr>
          <p:nvPr/>
        </p:nvCxnSpPr>
        <p:spPr>
          <a:xfrm flipV="1">
            <a:off x="9336036" y="1988984"/>
            <a:ext cx="0" cy="135001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CF663E8-45CF-D001-2D7A-F99B857727E9}"/>
              </a:ext>
            </a:extLst>
          </p:cNvPr>
          <p:cNvGrpSpPr/>
          <p:nvPr/>
        </p:nvGrpSpPr>
        <p:grpSpPr>
          <a:xfrm>
            <a:off x="7536016" y="2078985"/>
            <a:ext cx="720008" cy="584775"/>
            <a:chOff x="3125967" y="2528990"/>
            <a:chExt cx="720008" cy="58477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99B8571-EB90-23EB-7027-C51FC924EBD4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C3F0CD5-CB6C-5FC8-208C-D91CDEE80E6B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E8B68C2-1E9A-A268-261F-AB1B8CF96CFD}"/>
              </a:ext>
            </a:extLst>
          </p:cNvPr>
          <p:cNvGrpSpPr/>
          <p:nvPr/>
        </p:nvGrpSpPr>
        <p:grpSpPr>
          <a:xfrm>
            <a:off x="7536016" y="3474232"/>
            <a:ext cx="720008" cy="584775"/>
            <a:chOff x="3125967" y="2528990"/>
            <a:chExt cx="720008" cy="584775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326DA79-4A49-517F-C3FE-8CBF379032FD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027E949-2FDE-9D7A-AEE9-81C69DC3C96D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74918B0-43D2-2FE3-60DA-ABAAD3CFF635}"/>
              </a:ext>
            </a:extLst>
          </p:cNvPr>
          <p:cNvGrpSpPr/>
          <p:nvPr/>
        </p:nvGrpSpPr>
        <p:grpSpPr>
          <a:xfrm>
            <a:off x="8976032" y="1718981"/>
            <a:ext cx="720008" cy="584775"/>
            <a:chOff x="3125967" y="2528990"/>
            <a:chExt cx="720008" cy="584775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C7E49CE-81B2-2B28-B6D7-E4CF01BD2EBE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07FAC315-4A70-E63B-D3FA-213E8038D7F8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07FAC315-4A70-E63B-D3FA-213E8038D7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984A0D6-0DFB-C8BD-6BB2-34487D39A715}"/>
              </a:ext>
            </a:extLst>
          </p:cNvPr>
          <p:cNvGrpSpPr/>
          <p:nvPr/>
        </p:nvGrpSpPr>
        <p:grpSpPr>
          <a:xfrm>
            <a:off x="8976032" y="3068996"/>
            <a:ext cx="720008" cy="584775"/>
            <a:chOff x="3125967" y="2528990"/>
            <a:chExt cx="720008" cy="584775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250A7CE-674B-CB6C-A046-DE107282FAA3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8FB086AF-9FE3-8CCC-12A3-225265C28095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CE18844-1B16-A8E8-0348-2265CF53A5A2}"/>
                  </a:ext>
                </a:extLst>
              </p:cNvPr>
              <p:cNvSpPr txBox="1"/>
              <p:nvPr/>
            </p:nvSpPr>
            <p:spPr>
              <a:xfrm>
                <a:off x="8166023" y="3699003"/>
                <a:ext cx="387004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𝕀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</m:d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CE18844-1B16-A8E8-0348-2265CF53A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023" y="3699003"/>
                <a:ext cx="3870043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36921BE-7F73-5C39-EC40-FAC9EF0F5706}"/>
                  </a:ext>
                </a:extLst>
              </p:cNvPr>
              <p:cNvSpPr txBox="1"/>
              <p:nvPr/>
            </p:nvSpPr>
            <p:spPr>
              <a:xfrm>
                <a:off x="6096000" y="2528990"/>
                <a:ext cx="9900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⟼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36921BE-7F73-5C39-EC40-FAC9EF0F5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28990"/>
                <a:ext cx="990011" cy="83099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334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581CF-0DED-47BB-9162-1B3B344AA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A38CC7F-FC15-0756-026B-7DF906E31952}"/>
              </a:ext>
            </a:extLst>
          </p:cNvPr>
          <p:cNvGrpSpPr/>
          <p:nvPr/>
        </p:nvGrpSpPr>
        <p:grpSpPr>
          <a:xfrm>
            <a:off x="-5964134" y="1718981"/>
            <a:ext cx="2160024" cy="2340026"/>
            <a:chOff x="1415948" y="2258987"/>
            <a:chExt cx="2160024" cy="234002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27ED6F5B-22CC-07B7-10E7-C8F4D6356D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2528990"/>
              <a:ext cx="1440016" cy="360004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1E18D63-8D43-3512-84EC-F95C3E0BD3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3879005"/>
              <a:ext cx="1440016" cy="40523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EDF698-FDA9-770B-B22C-87E8C3F6FB10}"/>
                </a:ext>
              </a:extLst>
            </p:cNvPr>
            <p:cNvGrpSpPr/>
            <p:nvPr/>
          </p:nvGrpSpPr>
          <p:grpSpPr>
            <a:xfrm>
              <a:off x="1415948" y="2618991"/>
              <a:ext cx="720008" cy="584775"/>
              <a:chOff x="3125967" y="2528990"/>
              <a:chExt cx="720008" cy="58477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CE6E532-BA75-9AB6-CC0A-2791C953BB23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36FEE84-AF8C-3DB2-894F-2E5A86720204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7091BD3-DAFF-CBB2-0C9F-A8EEFA00E217}"/>
                </a:ext>
              </a:extLst>
            </p:cNvPr>
            <p:cNvGrpSpPr/>
            <p:nvPr/>
          </p:nvGrpSpPr>
          <p:grpSpPr>
            <a:xfrm>
              <a:off x="1415948" y="4014238"/>
              <a:ext cx="720008" cy="584775"/>
              <a:chOff x="3125967" y="2528990"/>
              <a:chExt cx="720008" cy="584775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B72E518-E59A-B181-5EBC-DBF8BDD2DEAB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377C66AA-5858-4D4F-FD52-86B0F37C6EA5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9527D1D-B735-7788-C23B-750CC86C6C4A}"/>
                </a:ext>
              </a:extLst>
            </p:cNvPr>
            <p:cNvGrpSpPr/>
            <p:nvPr/>
          </p:nvGrpSpPr>
          <p:grpSpPr>
            <a:xfrm>
              <a:off x="2855964" y="2258987"/>
              <a:ext cx="720008" cy="584775"/>
              <a:chOff x="3125967" y="2528990"/>
              <a:chExt cx="720008" cy="584775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7C63C9E-3875-EA8C-B2AA-C31A5D83E527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44AAA57D-A94B-B364-4C42-BF22F30D244C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44AAA57D-A94B-B364-4C42-BF22F30D24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B8A92EF-F4E9-0592-978A-961379BA31B1}"/>
                </a:ext>
              </a:extLst>
            </p:cNvPr>
            <p:cNvGrpSpPr/>
            <p:nvPr/>
          </p:nvGrpSpPr>
          <p:grpSpPr>
            <a:xfrm>
              <a:off x="2855964" y="3609002"/>
              <a:ext cx="720008" cy="584775"/>
              <a:chOff x="3125967" y="2528990"/>
              <a:chExt cx="720008" cy="58477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4E5A7E1-7DDE-4545-9602-87EE27AB11DF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CEF8BE69-7CDE-CDFD-9865-809A17EE96E5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4079881-4EEA-AFA5-6816-CCF8047AC9B2}"/>
              </a:ext>
            </a:extLst>
          </p:cNvPr>
          <p:cNvGrpSpPr/>
          <p:nvPr/>
        </p:nvGrpSpPr>
        <p:grpSpPr>
          <a:xfrm>
            <a:off x="-3084102" y="1718981"/>
            <a:ext cx="2160024" cy="2340026"/>
            <a:chOff x="5015988" y="2258987"/>
            <a:chExt cx="2160024" cy="234002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FB33384-8D3B-8FD9-5513-2F7D489F6F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5992" y="2888994"/>
              <a:ext cx="0" cy="144001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0F856C1-79C0-4152-69F8-9CE5DA971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6008" y="2528990"/>
              <a:ext cx="0" cy="1350015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4BAEAE0-DE0C-BBD5-158B-632968A084E1}"/>
                </a:ext>
              </a:extLst>
            </p:cNvPr>
            <p:cNvGrpSpPr/>
            <p:nvPr/>
          </p:nvGrpSpPr>
          <p:grpSpPr>
            <a:xfrm>
              <a:off x="5015988" y="2618991"/>
              <a:ext cx="720008" cy="584775"/>
              <a:chOff x="3125967" y="2528990"/>
              <a:chExt cx="720008" cy="58477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90F2931-1CD2-9BB8-2E59-761093179B16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36272F85-C96B-2974-2EE0-E80357B82B2A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BAE771A-C851-399E-9931-7EE518EB50EB}"/>
                </a:ext>
              </a:extLst>
            </p:cNvPr>
            <p:cNvGrpSpPr/>
            <p:nvPr/>
          </p:nvGrpSpPr>
          <p:grpSpPr>
            <a:xfrm>
              <a:off x="5015988" y="4014238"/>
              <a:ext cx="720008" cy="584775"/>
              <a:chOff x="3125967" y="2528990"/>
              <a:chExt cx="720008" cy="584775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B4856EA-7EE5-28E9-1781-041CF6111DE5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3894751-647E-313A-9845-417573F86796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F7E44DF-CCE7-F461-0F0E-133AB340B327}"/>
                </a:ext>
              </a:extLst>
            </p:cNvPr>
            <p:cNvGrpSpPr/>
            <p:nvPr/>
          </p:nvGrpSpPr>
          <p:grpSpPr>
            <a:xfrm>
              <a:off x="6456004" y="2258987"/>
              <a:ext cx="720008" cy="584775"/>
              <a:chOff x="3125967" y="2528990"/>
              <a:chExt cx="720008" cy="58477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193C45B-1EC7-7459-6A09-6AB431C63765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70453CE2-6B3B-0D93-7D6D-AAB8C3F4AB32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70453CE2-6B3B-0D93-7D6D-AAB8C3F4AB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DAEF9E3-D54B-3157-EBAD-5055844C175A}"/>
                </a:ext>
              </a:extLst>
            </p:cNvPr>
            <p:cNvGrpSpPr/>
            <p:nvPr/>
          </p:nvGrpSpPr>
          <p:grpSpPr>
            <a:xfrm>
              <a:off x="6456004" y="3609002"/>
              <a:ext cx="720008" cy="584775"/>
              <a:chOff x="3125967" y="2528990"/>
              <a:chExt cx="720008" cy="58477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E915472-63AB-6E03-673C-E908FE91CFFA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70E186AB-23B8-6763-13A9-565E2F449F13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EC28327-1BAB-AFB9-3C98-CA11FC077F4E}"/>
                  </a:ext>
                </a:extLst>
              </p:cNvPr>
              <p:cNvSpPr txBox="1"/>
              <p:nvPr/>
            </p:nvSpPr>
            <p:spPr>
              <a:xfrm>
                <a:off x="-4074113" y="224732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EC28327-1BAB-AFB9-3C98-CA11FC077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74113" y="2247327"/>
                <a:ext cx="1170013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E688285-425A-4AB7-5F80-EDD59FB49B51}"/>
                  </a:ext>
                </a:extLst>
              </p:cNvPr>
              <p:cNvSpPr txBox="1"/>
              <p:nvPr/>
            </p:nvSpPr>
            <p:spPr>
              <a:xfrm>
                <a:off x="-1194081" y="225898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E688285-425A-4AB7-5F80-EDD59FB49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94081" y="2258987"/>
                <a:ext cx="1170013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08B1BD6-CF17-591A-C564-29DFA3081C12}"/>
              </a:ext>
            </a:extLst>
          </p:cNvPr>
          <p:cNvCxnSpPr>
            <a:cxnSpLocks/>
          </p:cNvCxnSpPr>
          <p:nvPr/>
        </p:nvCxnSpPr>
        <p:spPr>
          <a:xfrm flipH="1">
            <a:off x="3845975" y="1988984"/>
            <a:ext cx="1440016" cy="36000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2EA690-0137-8D02-E3D7-FD16346DFC4A}"/>
              </a:ext>
            </a:extLst>
          </p:cNvPr>
          <p:cNvCxnSpPr>
            <a:cxnSpLocks/>
          </p:cNvCxnSpPr>
          <p:nvPr/>
        </p:nvCxnSpPr>
        <p:spPr>
          <a:xfrm flipH="1">
            <a:off x="3845975" y="3338999"/>
            <a:ext cx="1440016" cy="4052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533701-2242-CDE9-1E91-FC9C2556196F}"/>
              </a:ext>
            </a:extLst>
          </p:cNvPr>
          <p:cNvGrpSpPr/>
          <p:nvPr/>
        </p:nvGrpSpPr>
        <p:grpSpPr>
          <a:xfrm>
            <a:off x="3485971" y="2078985"/>
            <a:ext cx="720008" cy="584775"/>
            <a:chOff x="3125967" y="2528990"/>
            <a:chExt cx="720008" cy="5847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AC1FB4C-575F-E3DE-0EF5-31A54219D745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B3A344A-BAA7-490E-8D63-F9EBFBBD1AB1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6C10F18-96F3-90C6-F320-9CB98B97D125}"/>
              </a:ext>
            </a:extLst>
          </p:cNvPr>
          <p:cNvGrpSpPr/>
          <p:nvPr/>
        </p:nvGrpSpPr>
        <p:grpSpPr>
          <a:xfrm>
            <a:off x="3485971" y="3474232"/>
            <a:ext cx="720008" cy="584775"/>
            <a:chOff x="3125967" y="2528990"/>
            <a:chExt cx="720008" cy="584775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A371851-3153-2C29-894D-303897D63BC2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0BE6530-1034-71F8-5073-45EE092A3BB9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B1EE794-AAED-D25C-B311-4B3EB0D18CE4}"/>
              </a:ext>
            </a:extLst>
          </p:cNvPr>
          <p:cNvGrpSpPr/>
          <p:nvPr/>
        </p:nvGrpSpPr>
        <p:grpSpPr>
          <a:xfrm>
            <a:off x="4925987" y="1718981"/>
            <a:ext cx="720008" cy="584775"/>
            <a:chOff x="3125967" y="2528990"/>
            <a:chExt cx="720008" cy="584775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8961C09-01AA-95BA-4043-EA1B9A5FC7BD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03DF23C-A764-E500-2F34-EABE05434565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03DF23C-A764-E500-2F34-EABE054345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0FE0A5C-7D3F-58DF-05EB-2380F6103083}"/>
              </a:ext>
            </a:extLst>
          </p:cNvPr>
          <p:cNvGrpSpPr/>
          <p:nvPr/>
        </p:nvGrpSpPr>
        <p:grpSpPr>
          <a:xfrm>
            <a:off x="4925987" y="3068996"/>
            <a:ext cx="720008" cy="584775"/>
            <a:chOff x="3125967" y="2528990"/>
            <a:chExt cx="720008" cy="584775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22AFA16-96F1-14AC-3C35-196306810C2E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849FBC86-EEBB-BA34-477E-4260F8C3D5F3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A2E9C01-514E-52E2-D4FE-A5D6D6BA8CD5}"/>
              </a:ext>
            </a:extLst>
          </p:cNvPr>
          <p:cNvCxnSpPr>
            <a:cxnSpLocks/>
          </p:cNvCxnSpPr>
          <p:nvPr/>
        </p:nvCxnSpPr>
        <p:spPr>
          <a:xfrm flipV="1">
            <a:off x="3845975" y="2348988"/>
            <a:ext cx="0" cy="1440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5082385-F6F0-8EFA-F609-154DDF389972}"/>
              </a:ext>
            </a:extLst>
          </p:cNvPr>
          <p:cNvCxnSpPr>
            <a:cxnSpLocks/>
          </p:cNvCxnSpPr>
          <p:nvPr/>
        </p:nvCxnSpPr>
        <p:spPr>
          <a:xfrm flipV="1">
            <a:off x="5285991" y="1988984"/>
            <a:ext cx="0" cy="135001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4325E46-5A3E-8714-01A0-BE5D803B3C34}"/>
              </a:ext>
            </a:extLst>
          </p:cNvPr>
          <p:cNvGrpSpPr/>
          <p:nvPr/>
        </p:nvGrpSpPr>
        <p:grpSpPr>
          <a:xfrm>
            <a:off x="3485971" y="2078985"/>
            <a:ext cx="720008" cy="584775"/>
            <a:chOff x="3125967" y="2528990"/>
            <a:chExt cx="720008" cy="584775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59B50AB-189F-E2EB-6D43-4EBEEC39148B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96247E24-D0F7-A538-9D36-1166C659CB41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3C984D7-F308-AFE8-1D93-D5071C1FD0A4}"/>
              </a:ext>
            </a:extLst>
          </p:cNvPr>
          <p:cNvGrpSpPr/>
          <p:nvPr/>
        </p:nvGrpSpPr>
        <p:grpSpPr>
          <a:xfrm>
            <a:off x="3485971" y="3474232"/>
            <a:ext cx="720008" cy="584775"/>
            <a:chOff x="3125967" y="2528990"/>
            <a:chExt cx="720008" cy="584775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DFF01FE-717A-5EDB-C709-51F9F6B07CC0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4562D7B-3390-FDA3-1813-CE152B252373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92424EA-AE8A-AF27-7044-4D1A24A1298D}"/>
              </a:ext>
            </a:extLst>
          </p:cNvPr>
          <p:cNvGrpSpPr/>
          <p:nvPr/>
        </p:nvGrpSpPr>
        <p:grpSpPr>
          <a:xfrm>
            <a:off x="4925987" y="1718981"/>
            <a:ext cx="720008" cy="584775"/>
            <a:chOff x="3125967" y="2528990"/>
            <a:chExt cx="720008" cy="584775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3BBCBDC-CD38-D664-59E6-280DD2F3F1BD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FEA3F494-73E7-167D-321A-0EE7297FE5D5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FEA3F494-73E7-167D-321A-0EE7297FE5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223CE7D-6689-F02D-B117-BA2D6132E485}"/>
              </a:ext>
            </a:extLst>
          </p:cNvPr>
          <p:cNvGrpSpPr/>
          <p:nvPr/>
        </p:nvGrpSpPr>
        <p:grpSpPr>
          <a:xfrm>
            <a:off x="4925987" y="3068996"/>
            <a:ext cx="720008" cy="584775"/>
            <a:chOff x="3125967" y="2528990"/>
            <a:chExt cx="720008" cy="584775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ECA998C-973D-6C87-5A7A-BA1A15235CD6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2DF02644-8CE9-AA17-4D3A-3183B9350597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401C3E1-C8E9-131A-CA15-4EE561789445}"/>
                  </a:ext>
                </a:extLst>
              </p:cNvPr>
              <p:cNvSpPr txBox="1"/>
              <p:nvPr/>
            </p:nvSpPr>
            <p:spPr>
              <a:xfrm>
                <a:off x="155934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401C3E1-C8E9-131A-CA15-4EE561789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34" y="4779015"/>
                <a:ext cx="1980022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0FBDE90-3EB7-9F2B-B06D-DB1656F18D4A}"/>
                  </a:ext>
                </a:extLst>
              </p:cNvPr>
              <p:cNvSpPr txBox="1"/>
              <p:nvPr/>
            </p:nvSpPr>
            <p:spPr>
              <a:xfrm>
                <a:off x="1325947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0FBDE90-3EB7-9F2B-B06D-DB1656F18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47" y="4779015"/>
                <a:ext cx="1980022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66981E8-5FCA-72DF-55BD-24C51A951052}"/>
                  </a:ext>
                </a:extLst>
              </p:cNvPr>
              <p:cNvSpPr txBox="1"/>
              <p:nvPr/>
            </p:nvSpPr>
            <p:spPr>
              <a:xfrm>
                <a:off x="3575972" y="4784549"/>
                <a:ext cx="1980022" cy="923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66981E8-5FCA-72DF-55BD-24C51A951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972" y="4784549"/>
                <a:ext cx="1980022" cy="923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5A18246-C273-2EF0-C3D7-45AAE81AFC84}"/>
                  </a:ext>
                </a:extLst>
              </p:cNvPr>
              <p:cNvSpPr txBox="1"/>
              <p:nvPr/>
            </p:nvSpPr>
            <p:spPr>
              <a:xfrm>
                <a:off x="1145945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5A18246-C273-2EF0-C3D7-45AAE81AF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945" y="4779015"/>
                <a:ext cx="1170013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363AFB8-64B4-920E-0B17-C90F44438239}"/>
                  </a:ext>
                </a:extLst>
              </p:cNvPr>
              <p:cNvSpPr txBox="1"/>
              <p:nvPr/>
            </p:nvSpPr>
            <p:spPr>
              <a:xfrm>
                <a:off x="2315958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363AFB8-64B4-920E-0B17-C90F44438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958" y="4779015"/>
                <a:ext cx="1170013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0FBD8D0-7226-B763-0805-473DB3F7BEBA}"/>
                  </a:ext>
                </a:extLst>
              </p:cNvPr>
              <p:cNvSpPr txBox="1"/>
              <p:nvPr/>
            </p:nvSpPr>
            <p:spPr>
              <a:xfrm>
                <a:off x="3125967" y="4779015"/>
                <a:ext cx="261002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4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e>
                      </m:d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0FBD8D0-7226-B763-0805-473DB3F7B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967" y="4779015"/>
                <a:ext cx="2610029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612D3A4-3D26-ACDB-AA7A-935DABA34059}"/>
              </a:ext>
            </a:extLst>
          </p:cNvPr>
          <p:cNvCxnSpPr>
            <a:cxnSpLocks/>
          </p:cNvCxnSpPr>
          <p:nvPr/>
        </p:nvCxnSpPr>
        <p:spPr>
          <a:xfrm flipH="1">
            <a:off x="7896020" y="1988984"/>
            <a:ext cx="1440016" cy="36000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E361ED-A127-1519-67DF-FC835CDB6F4C}"/>
              </a:ext>
            </a:extLst>
          </p:cNvPr>
          <p:cNvCxnSpPr>
            <a:cxnSpLocks/>
          </p:cNvCxnSpPr>
          <p:nvPr/>
        </p:nvCxnSpPr>
        <p:spPr>
          <a:xfrm flipH="1">
            <a:off x="7896020" y="2888994"/>
            <a:ext cx="720008" cy="85524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41D2D75-2DDA-CA36-D85C-C99DC2CD4566}"/>
              </a:ext>
            </a:extLst>
          </p:cNvPr>
          <p:cNvCxnSpPr>
            <a:cxnSpLocks/>
          </p:cNvCxnSpPr>
          <p:nvPr/>
        </p:nvCxnSpPr>
        <p:spPr>
          <a:xfrm flipV="1">
            <a:off x="7896020" y="2348988"/>
            <a:ext cx="0" cy="1440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98E86A0-E4FC-1B81-DDD0-582627E1AF9C}"/>
              </a:ext>
            </a:extLst>
          </p:cNvPr>
          <p:cNvCxnSpPr>
            <a:cxnSpLocks/>
          </p:cNvCxnSpPr>
          <p:nvPr/>
        </p:nvCxnSpPr>
        <p:spPr>
          <a:xfrm flipV="1">
            <a:off x="8616028" y="1988984"/>
            <a:ext cx="720008" cy="90001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9AFE7BC-C755-2AFC-0301-469047F71DA4}"/>
              </a:ext>
            </a:extLst>
          </p:cNvPr>
          <p:cNvGrpSpPr/>
          <p:nvPr/>
        </p:nvGrpSpPr>
        <p:grpSpPr>
          <a:xfrm>
            <a:off x="7536016" y="2078985"/>
            <a:ext cx="720008" cy="584775"/>
            <a:chOff x="3125967" y="2528990"/>
            <a:chExt cx="720008" cy="58477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2599146-4821-B6A1-C054-80D5816239AC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31107DC-2421-D648-A0BE-5C7D739112D5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38F67E5-A977-EE19-BA9E-18FFEF1BA5F4}"/>
              </a:ext>
            </a:extLst>
          </p:cNvPr>
          <p:cNvGrpSpPr/>
          <p:nvPr/>
        </p:nvGrpSpPr>
        <p:grpSpPr>
          <a:xfrm>
            <a:off x="7536016" y="3474232"/>
            <a:ext cx="720008" cy="584775"/>
            <a:chOff x="3125967" y="2528990"/>
            <a:chExt cx="720008" cy="584775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8D67A68-85D0-8591-1D3F-1EA2927D13A8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F3D9F74-CC1B-66C3-47BE-B72DC5EC410D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15EEFB2-D5F4-00CA-775D-CBAF2CF08A80}"/>
              </a:ext>
            </a:extLst>
          </p:cNvPr>
          <p:cNvGrpSpPr/>
          <p:nvPr/>
        </p:nvGrpSpPr>
        <p:grpSpPr>
          <a:xfrm>
            <a:off x="8976032" y="1718981"/>
            <a:ext cx="720008" cy="584775"/>
            <a:chOff x="3125967" y="2528990"/>
            <a:chExt cx="720008" cy="584775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E359B52-C0B9-6202-EC47-2E4DB44F5645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A5A0CBE5-CBC4-2087-182E-31CC73A845CE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A5A0CBE5-CBC4-2087-182E-31CC73A845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43755D3-63DC-0CBA-AA09-46B701BD5F40}"/>
                  </a:ext>
                </a:extLst>
              </p:cNvPr>
              <p:cNvSpPr txBox="1"/>
              <p:nvPr/>
            </p:nvSpPr>
            <p:spPr>
              <a:xfrm>
                <a:off x="6096000" y="2528990"/>
                <a:ext cx="9900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⟼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43755D3-63DC-0CBA-AA09-46B701BD5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28990"/>
                <a:ext cx="990011" cy="83099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620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F9484-09FA-EADD-B2B3-6974D8A5A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FFDBCB08-5079-8073-3B66-E91DC0A8AEA0}"/>
              </a:ext>
            </a:extLst>
          </p:cNvPr>
          <p:cNvGrpSpPr/>
          <p:nvPr/>
        </p:nvGrpSpPr>
        <p:grpSpPr>
          <a:xfrm>
            <a:off x="-5964134" y="1718981"/>
            <a:ext cx="2160024" cy="2340026"/>
            <a:chOff x="1415948" y="2258987"/>
            <a:chExt cx="2160024" cy="234002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419CADD-112A-F37D-B562-B1AF734207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2528990"/>
              <a:ext cx="1440016" cy="360004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F403D99-DD98-03DC-587D-30912344B3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3879005"/>
              <a:ext cx="1440016" cy="40523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74AA66A-F3DE-584F-92BE-B913D0AF7DCF}"/>
                </a:ext>
              </a:extLst>
            </p:cNvPr>
            <p:cNvGrpSpPr/>
            <p:nvPr/>
          </p:nvGrpSpPr>
          <p:grpSpPr>
            <a:xfrm>
              <a:off x="1415948" y="2618991"/>
              <a:ext cx="720008" cy="584775"/>
              <a:chOff x="3125967" y="2528990"/>
              <a:chExt cx="720008" cy="58477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7BB1D47-67C6-265D-C116-AA5A1C3867F1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6EE1D2C-1E76-7C1B-60F9-5654C8706DEC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B9F1ADD-E67D-47D7-B9A1-99D959ED056A}"/>
                </a:ext>
              </a:extLst>
            </p:cNvPr>
            <p:cNvGrpSpPr/>
            <p:nvPr/>
          </p:nvGrpSpPr>
          <p:grpSpPr>
            <a:xfrm>
              <a:off x="1415948" y="4014238"/>
              <a:ext cx="720008" cy="584775"/>
              <a:chOff x="3125967" y="2528990"/>
              <a:chExt cx="720008" cy="584775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750244E-9807-1078-A2EA-519191E28F92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E1C38F94-32C5-8637-B4BB-D82BD383B0DF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FFCADE3-5E6D-81C9-8EE0-C15308F921D0}"/>
                </a:ext>
              </a:extLst>
            </p:cNvPr>
            <p:cNvGrpSpPr/>
            <p:nvPr/>
          </p:nvGrpSpPr>
          <p:grpSpPr>
            <a:xfrm>
              <a:off x="2855964" y="2258987"/>
              <a:ext cx="720008" cy="584775"/>
              <a:chOff x="3125967" y="2528990"/>
              <a:chExt cx="720008" cy="584775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207503C-5332-E443-463D-871715FF7599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70C79004-E21F-FC30-9D39-A9966C1F3FE4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70C79004-E21F-FC30-9D39-A9966C1F3F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6EAB996-E8A0-D712-657B-5FD693B6B746}"/>
                </a:ext>
              </a:extLst>
            </p:cNvPr>
            <p:cNvGrpSpPr/>
            <p:nvPr/>
          </p:nvGrpSpPr>
          <p:grpSpPr>
            <a:xfrm>
              <a:off x="2855964" y="3609002"/>
              <a:ext cx="720008" cy="584775"/>
              <a:chOff x="3125967" y="2528990"/>
              <a:chExt cx="720008" cy="58477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9E2EDA5-801F-65CC-AC90-DA1749800E5A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64460E8C-4807-E0B2-B3BB-F314C0ECAFF8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9D732CE-B481-0878-EDCD-91F05BD575F4}"/>
              </a:ext>
            </a:extLst>
          </p:cNvPr>
          <p:cNvGrpSpPr/>
          <p:nvPr/>
        </p:nvGrpSpPr>
        <p:grpSpPr>
          <a:xfrm>
            <a:off x="-3084102" y="1718981"/>
            <a:ext cx="2160024" cy="2340026"/>
            <a:chOff x="5015988" y="2258987"/>
            <a:chExt cx="2160024" cy="234002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68378A-FAAE-7C7F-8808-3C9C3DA33C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5992" y="2888994"/>
              <a:ext cx="0" cy="144001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4A6333B-EC4A-564A-3F65-9F4706C674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6008" y="2528990"/>
              <a:ext cx="0" cy="1350015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B382BCB-5237-4355-4E12-89071BA2EB9F}"/>
                </a:ext>
              </a:extLst>
            </p:cNvPr>
            <p:cNvGrpSpPr/>
            <p:nvPr/>
          </p:nvGrpSpPr>
          <p:grpSpPr>
            <a:xfrm>
              <a:off x="5015988" y="2618991"/>
              <a:ext cx="720008" cy="584775"/>
              <a:chOff x="3125967" y="2528990"/>
              <a:chExt cx="720008" cy="58477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7F96C82-61AE-FA6C-F0A5-D93128C853CD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232FC58-F4E7-C081-C4BC-437ECB4889FB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17957D9-A882-D66B-A4A3-16FC6B3E77A0}"/>
                </a:ext>
              </a:extLst>
            </p:cNvPr>
            <p:cNvGrpSpPr/>
            <p:nvPr/>
          </p:nvGrpSpPr>
          <p:grpSpPr>
            <a:xfrm>
              <a:off x="5015988" y="4014238"/>
              <a:ext cx="720008" cy="584775"/>
              <a:chOff x="3125967" y="2528990"/>
              <a:chExt cx="720008" cy="584775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C660200-9010-4ED5-A9DA-52952BA99F5D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14F8CE0B-92C3-93E5-E8DF-82E9D4CA153F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9458BAC-26EB-B864-5D7D-5EECE19DF2EF}"/>
                </a:ext>
              </a:extLst>
            </p:cNvPr>
            <p:cNvGrpSpPr/>
            <p:nvPr/>
          </p:nvGrpSpPr>
          <p:grpSpPr>
            <a:xfrm>
              <a:off x="6456004" y="2258987"/>
              <a:ext cx="720008" cy="584775"/>
              <a:chOff x="3125967" y="2528990"/>
              <a:chExt cx="720008" cy="58477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DCE7623-F2BB-8BEE-9A1D-A1CA0026A445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FD927D85-5067-9812-A718-44FD25283989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FD927D85-5067-9812-A718-44FD252839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106F986-CF2C-D967-EB4B-071FB6B11282}"/>
                </a:ext>
              </a:extLst>
            </p:cNvPr>
            <p:cNvGrpSpPr/>
            <p:nvPr/>
          </p:nvGrpSpPr>
          <p:grpSpPr>
            <a:xfrm>
              <a:off x="6456004" y="3609002"/>
              <a:ext cx="720008" cy="584775"/>
              <a:chOff x="3125967" y="2528990"/>
              <a:chExt cx="720008" cy="58477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D84ACE4-DBAC-1889-BF11-A4C77B4BF8E2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FB6147AA-6595-5A53-9010-21E2E329657C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C66D5C2-99B6-F1CD-D8B9-3A331BB60A88}"/>
                  </a:ext>
                </a:extLst>
              </p:cNvPr>
              <p:cNvSpPr txBox="1"/>
              <p:nvPr/>
            </p:nvSpPr>
            <p:spPr>
              <a:xfrm>
                <a:off x="-4074113" y="224732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C66D5C2-99B6-F1CD-D8B9-3A331BB60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74113" y="2247327"/>
                <a:ext cx="1170013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78AB15B-1370-0CB9-DB1A-E38D6E6B7B67}"/>
                  </a:ext>
                </a:extLst>
              </p:cNvPr>
              <p:cNvSpPr txBox="1"/>
              <p:nvPr/>
            </p:nvSpPr>
            <p:spPr>
              <a:xfrm>
                <a:off x="-1194081" y="225898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78AB15B-1370-0CB9-DB1A-E38D6E6B7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94081" y="2258987"/>
                <a:ext cx="1170013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A0F951F-4C82-4B78-1108-76AA0D661DCD}"/>
              </a:ext>
            </a:extLst>
          </p:cNvPr>
          <p:cNvCxnSpPr>
            <a:cxnSpLocks/>
          </p:cNvCxnSpPr>
          <p:nvPr/>
        </p:nvCxnSpPr>
        <p:spPr>
          <a:xfrm flipH="1">
            <a:off x="3845975" y="1988984"/>
            <a:ext cx="1440016" cy="36000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CF75537-AA26-3EC9-AEC1-986752389206}"/>
              </a:ext>
            </a:extLst>
          </p:cNvPr>
          <p:cNvCxnSpPr>
            <a:cxnSpLocks/>
          </p:cNvCxnSpPr>
          <p:nvPr/>
        </p:nvCxnSpPr>
        <p:spPr>
          <a:xfrm flipH="1">
            <a:off x="3845975" y="3338999"/>
            <a:ext cx="1440016" cy="4052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2009A14-6669-C3B4-1D55-F2116BFCBD4D}"/>
              </a:ext>
            </a:extLst>
          </p:cNvPr>
          <p:cNvGrpSpPr/>
          <p:nvPr/>
        </p:nvGrpSpPr>
        <p:grpSpPr>
          <a:xfrm>
            <a:off x="3485971" y="2078985"/>
            <a:ext cx="720008" cy="584775"/>
            <a:chOff x="3125967" y="2528990"/>
            <a:chExt cx="720008" cy="5847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1CF5CAC-361E-4D89-21C6-A6B0EB16864F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6907849-D1EB-E035-03EE-4BA5F6499590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015D8-99DA-B666-BEC8-4156B85592E6}"/>
              </a:ext>
            </a:extLst>
          </p:cNvPr>
          <p:cNvGrpSpPr/>
          <p:nvPr/>
        </p:nvGrpSpPr>
        <p:grpSpPr>
          <a:xfrm>
            <a:off x="3485971" y="3474232"/>
            <a:ext cx="720008" cy="584775"/>
            <a:chOff x="3125967" y="2528990"/>
            <a:chExt cx="720008" cy="584775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E4CDBF1-2196-162B-D796-D3C6DCEFBC5F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6B9BAC34-F456-E6D3-0723-ED61576F9C77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7D9B497-4C06-F8C3-4DBC-6CE331E6AB11}"/>
              </a:ext>
            </a:extLst>
          </p:cNvPr>
          <p:cNvGrpSpPr/>
          <p:nvPr/>
        </p:nvGrpSpPr>
        <p:grpSpPr>
          <a:xfrm>
            <a:off x="4925987" y="1718981"/>
            <a:ext cx="720008" cy="584775"/>
            <a:chOff x="3125967" y="2528990"/>
            <a:chExt cx="720008" cy="584775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91B381B-0349-CB39-62D1-02B8652695D5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B289C038-BA5E-2887-02FA-52BC3857C04C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B289C038-BA5E-2887-02FA-52BC3857C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B6C8CCF-8B69-9656-383C-3C8503DC3A60}"/>
              </a:ext>
            </a:extLst>
          </p:cNvPr>
          <p:cNvGrpSpPr/>
          <p:nvPr/>
        </p:nvGrpSpPr>
        <p:grpSpPr>
          <a:xfrm>
            <a:off x="4925987" y="3068996"/>
            <a:ext cx="720008" cy="584775"/>
            <a:chOff x="3125967" y="2528990"/>
            <a:chExt cx="720008" cy="584775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578D428-5197-AAAC-F6A1-D2B1D5175D93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A1ECA1C5-38F7-6815-A303-93CCB57266C1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B2F3AB1-962A-FEB2-6703-7C5200F6EFAD}"/>
              </a:ext>
            </a:extLst>
          </p:cNvPr>
          <p:cNvCxnSpPr>
            <a:cxnSpLocks/>
          </p:cNvCxnSpPr>
          <p:nvPr/>
        </p:nvCxnSpPr>
        <p:spPr>
          <a:xfrm flipV="1">
            <a:off x="3845975" y="2348988"/>
            <a:ext cx="0" cy="1440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AB056EE-59FB-BC4C-CC5C-A01B012F30E5}"/>
              </a:ext>
            </a:extLst>
          </p:cNvPr>
          <p:cNvCxnSpPr>
            <a:cxnSpLocks/>
          </p:cNvCxnSpPr>
          <p:nvPr/>
        </p:nvCxnSpPr>
        <p:spPr>
          <a:xfrm flipV="1">
            <a:off x="5285991" y="1988984"/>
            <a:ext cx="0" cy="135001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3A4FC9D-8082-0206-9D73-AD449402B92D}"/>
              </a:ext>
            </a:extLst>
          </p:cNvPr>
          <p:cNvGrpSpPr/>
          <p:nvPr/>
        </p:nvGrpSpPr>
        <p:grpSpPr>
          <a:xfrm>
            <a:off x="3485971" y="2078985"/>
            <a:ext cx="720008" cy="584775"/>
            <a:chOff x="3125967" y="2528990"/>
            <a:chExt cx="720008" cy="584775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90F6F98-AE40-AA1E-7B7E-EA0A4164E766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EBC3A74F-F0FB-63F8-0817-A25843AA44A7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D5141E2-134A-E892-3D7A-23A6CB50E10E}"/>
              </a:ext>
            </a:extLst>
          </p:cNvPr>
          <p:cNvGrpSpPr/>
          <p:nvPr/>
        </p:nvGrpSpPr>
        <p:grpSpPr>
          <a:xfrm>
            <a:off x="3485971" y="3474232"/>
            <a:ext cx="720008" cy="584775"/>
            <a:chOff x="3125967" y="2528990"/>
            <a:chExt cx="720008" cy="584775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AA7F50F-2D26-2457-DE4D-2172C4B6342F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4E203D77-592E-BBEF-4018-8708F19D26BF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1B22EA9-A08E-C70F-D954-504F5A4F4EB0}"/>
              </a:ext>
            </a:extLst>
          </p:cNvPr>
          <p:cNvGrpSpPr/>
          <p:nvPr/>
        </p:nvGrpSpPr>
        <p:grpSpPr>
          <a:xfrm>
            <a:off x="4925987" y="1718981"/>
            <a:ext cx="720008" cy="584775"/>
            <a:chOff x="3125967" y="2528990"/>
            <a:chExt cx="720008" cy="584775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6A515B03-7CE4-68AC-D656-9A14AEBC24C4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4F04AC42-DCBD-3E01-89F8-11ABCA4CD93C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4F04AC42-DCBD-3E01-89F8-11ABCA4CD9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A6F9871-0016-F204-59B0-FB1B57871A0A}"/>
              </a:ext>
            </a:extLst>
          </p:cNvPr>
          <p:cNvGrpSpPr/>
          <p:nvPr/>
        </p:nvGrpSpPr>
        <p:grpSpPr>
          <a:xfrm>
            <a:off x="4925987" y="3068996"/>
            <a:ext cx="720008" cy="584775"/>
            <a:chOff x="3125967" y="2528990"/>
            <a:chExt cx="720008" cy="584775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AF64BE0-069D-9EA7-739D-C25203C5B5B8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EB8E19EA-0EC6-1B20-E714-BF65793AD875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C08870C-B4E3-D854-DD9D-264DD5DC192F}"/>
                  </a:ext>
                </a:extLst>
              </p:cNvPr>
              <p:cNvSpPr txBox="1"/>
              <p:nvPr/>
            </p:nvSpPr>
            <p:spPr>
              <a:xfrm>
                <a:off x="155934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C08870C-B4E3-D854-DD9D-264DD5DC1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34" y="4779015"/>
                <a:ext cx="1980022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6668DA1-98E3-68D0-E367-6E53D8377DD7}"/>
                  </a:ext>
                </a:extLst>
              </p:cNvPr>
              <p:cNvSpPr txBox="1"/>
              <p:nvPr/>
            </p:nvSpPr>
            <p:spPr>
              <a:xfrm>
                <a:off x="1325947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6668DA1-98E3-68D0-E367-6E53D8377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47" y="4779015"/>
                <a:ext cx="1980022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6E16FC8-B187-04AD-E2F2-2E6D2B97BBE4}"/>
                  </a:ext>
                </a:extLst>
              </p:cNvPr>
              <p:cNvSpPr txBox="1"/>
              <p:nvPr/>
            </p:nvSpPr>
            <p:spPr>
              <a:xfrm>
                <a:off x="3575972" y="4784549"/>
                <a:ext cx="1980022" cy="923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6E16FC8-B187-04AD-E2F2-2E6D2B97B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972" y="4784549"/>
                <a:ext cx="1980022" cy="923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67F17F6-9B46-F80E-95F4-FB934445583D}"/>
                  </a:ext>
                </a:extLst>
              </p:cNvPr>
              <p:cNvSpPr txBox="1"/>
              <p:nvPr/>
            </p:nvSpPr>
            <p:spPr>
              <a:xfrm>
                <a:off x="1145945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67F17F6-9B46-F80E-95F4-FB9344455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945" y="4779015"/>
                <a:ext cx="1170013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6DDBDFE-D4E6-C282-B744-B61E2B01BC61}"/>
                  </a:ext>
                </a:extLst>
              </p:cNvPr>
              <p:cNvSpPr txBox="1"/>
              <p:nvPr/>
            </p:nvSpPr>
            <p:spPr>
              <a:xfrm>
                <a:off x="2315958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6DDBDFE-D4E6-C282-B744-B61E2B01B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958" y="4779015"/>
                <a:ext cx="1170013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4F0CB11-DEDB-F700-481C-982C4BF88989}"/>
                  </a:ext>
                </a:extLst>
              </p:cNvPr>
              <p:cNvSpPr txBox="1"/>
              <p:nvPr/>
            </p:nvSpPr>
            <p:spPr>
              <a:xfrm>
                <a:off x="3125967" y="4779015"/>
                <a:ext cx="261002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4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e>
                      </m:d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4F0CB11-DEDB-F700-481C-982C4BF88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967" y="4779015"/>
                <a:ext cx="2610029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070AF36-1576-BE2E-C32D-99B66C6E88FD}"/>
              </a:ext>
            </a:extLst>
          </p:cNvPr>
          <p:cNvCxnSpPr>
            <a:cxnSpLocks/>
          </p:cNvCxnSpPr>
          <p:nvPr/>
        </p:nvCxnSpPr>
        <p:spPr>
          <a:xfrm flipH="1">
            <a:off x="7896020" y="1988984"/>
            <a:ext cx="1440016" cy="36000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D52419E-822F-0D92-0E8D-D75BE7E5D341}"/>
              </a:ext>
            </a:extLst>
          </p:cNvPr>
          <p:cNvCxnSpPr>
            <a:cxnSpLocks/>
          </p:cNvCxnSpPr>
          <p:nvPr/>
        </p:nvCxnSpPr>
        <p:spPr>
          <a:xfrm flipH="1">
            <a:off x="7896020" y="2888994"/>
            <a:ext cx="720008" cy="85524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5251751-6F62-B289-8634-FCD2C0149192}"/>
              </a:ext>
            </a:extLst>
          </p:cNvPr>
          <p:cNvCxnSpPr>
            <a:cxnSpLocks/>
          </p:cNvCxnSpPr>
          <p:nvPr/>
        </p:nvCxnSpPr>
        <p:spPr>
          <a:xfrm flipV="1">
            <a:off x="7896020" y="2348988"/>
            <a:ext cx="0" cy="1440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3EA4D7C-BA60-53F2-458A-0C4919A48B31}"/>
              </a:ext>
            </a:extLst>
          </p:cNvPr>
          <p:cNvCxnSpPr>
            <a:cxnSpLocks/>
          </p:cNvCxnSpPr>
          <p:nvPr/>
        </p:nvCxnSpPr>
        <p:spPr>
          <a:xfrm flipV="1">
            <a:off x="8616028" y="1988984"/>
            <a:ext cx="720008" cy="90001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AC8700A-4589-3C54-999D-ACB6188ACDE5}"/>
              </a:ext>
            </a:extLst>
          </p:cNvPr>
          <p:cNvGrpSpPr/>
          <p:nvPr/>
        </p:nvGrpSpPr>
        <p:grpSpPr>
          <a:xfrm>
            <a:off x="7536016" y="2078985"/>
            <a:ext cx="720008" cy="584775"/>
            <a:chOff x="3125967" y="2528990"/>
            <a:chExt cx="720008" cy="58477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426AF8A-8B84-9645-EEDB-B6D2702E2033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7E2C862-4A8B-0158-81BB-DCFC3D40E062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59C989F-FF4F-E252-DB63-F08056D3A3E2}"/>
              </a:ext>
            </a:extLst>
          </p:cNvPr>
          <p:cNvGrpSpPr/>
          <p:nvPr/>
        </p:nvGrpSpPr>
        <p:grpSpPr>
          <a:xfrm>
            <a:off x="7536016" y="3474232"/>
            <a:ext cx="720008" cy="584775"/>
            <a:chOff x="3125967" y="2528990"/>
            <a:chExt cx="720008" cy="584775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002EA31-36C6-9B4A-9E92-2CA1947F3373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8B01239B-948C-0401-DD1E-166C8E1DB768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73F12CF-D63D-26BB-E1D4-6D28C2351F7A}"/>
              </a:ext>
            </a:extLst>
          </p:cNvPr>
          <p:cNvGrpSpPr/>
          <p:nvPr/>
        </p:nvGrpSpPr>
        <p:grpSpPr>
          <a:xfrm>
            <a:off x="8976032" y="1718981"/>
            <a:ext cx="720008" cy="584775"/>
            <a:chOff x="3125967" y="2528990"/>
            <a:chExt cx="720008" cy="584775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610B490-BC10-FA1D-55C2-B578F20270A1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CC7F46A4-F11F-A04E-DB39-C642247DA609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CC7F46A4-F11F-A04E-DB39-C642247DA6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4CA2C78-3098-46D0-C2A0-FCA685A70088}"/>
                  </a:ext>
                </a:extLst>
              </p:cNvPr>
              <p:cNvSpPr txBox="1"/>
              <p:nvPr/>
            </p:nvSpPr>
            <p:spPr>
              <a:xfrm>
                <a:off x="7896020" y="4784549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4800" b="0" i="0" smtClean="0">
                              <a:latin typeface="Cambria Math" panose="02040503050406030204" pitchFamily="18" charset="0"/>
                            </a:rPr>
                            <m:t>MM</m:t>
                          </m:r>
                        </m:e>
                        <m:sub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4CA2C78-3098-46D0-C2A0-FCA685A70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020" y="4784549"/>
                <a:ext cx="1980022" cy="83099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6D6E474-2923-E714-BD49-D7E5680A27FD}"/>
                  </a:ext>
                </a:extLst>
              </p:cNvPr>
              <p:cNvSpPr txBox="1"/>
              <p:nvPr/>
            </p:nvSpPr>
            <p:spPr>
              <a:xfrm>
                <a:off x="7446015" y="4779015"/>
                <a:ext cx="261002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4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</m:e>
                      </m:d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6D6E474-2923-E714-BD49-D7E5680A2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015" y="4779015"/>
                <a:ext cx="2610029" cy="83099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72D75F6-6DCD-05D7-5E74-7C40EEAD6483}"/>
                  </a:ext>
                </a:extLst>
              </p:cNvPr>
              <p:cNvSpPr txBox="1"/>
              <p:nvPr/>
            </p:nvSpPr>
            <p:spPr>
              <a:xfrm>
                <a:off x="6096000" y="2528990"/>
                <a:ext cx="9900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⟼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72D75F6-6DCD-05D7-5E74-7C40EEAD6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28990"/>
                <a:ext cx="990011" cy="83099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B6BD020-F85B-3B4D-4C28-306F34EFD3EE}"/>
                  </a:ext>
                </a:extLst>
              </p:cNvPr>
              <p:cNvSpPr txBox="1"/>
              <p:nvPr/>
            </p:nvSpPr>
            <p:spPr>
              <a:xfrm>
                <a:off x="6005999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GB" sz="4800" dirty="0">
                    <a:solidFill>
                      <a:schemeClr val="accent6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B6BD020-F85B-3B4D-4C28-306F34EFD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999" y="4779015"/>
                <a:ext cx="1170013" cy="83099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038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279B9-BC24-2309-1A58-3AA7EA3D4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62876E3-F1F9-DCDB-7CDB-1307D582A294}"/>
              </a:ext>
            </a:extLst>
          </p:cNvPr>
          <p:cNvGrpSpPr/>
          <p:nvPr/>
        </p:nvGrpSpPr>
        <p:grpSpPr>
          <a:xfrm>
            <a:off x="-5964134" y="1718981"/>
            <a:ext cx="2160024" cy="2340026"/>
            <a:chOff x="1415948" y="2258987"/>
            <a:chExt cx="2160024" cy="234002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F3BBCF1-B4C5-59EC-B3B7-94E0BAA33E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2528990"/>
              <a:ext cx="1440016" cy="360004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A725501-AA28-124E-39F1-D51152AC29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3879005"/>
              <a:ext cx="1440016" cy="40523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6DE08FB-FE3E-A878-A233-92FAA057E81E}"/>
                </a:ext>
              </a:extLst>
            </p:cNvPr>
            <p:cNvGrpSpPr/>
            <p:nvPr/>
          </p:nvGrpSpPr>
          <p:grpSpPr>
            <a:xfrm>
              <a:off x="1415948" y="2618991"/>
              <a:ext cx="720008" cy="584775"/>
              <a:chOff x="3125967" y="2528990"/>
              <a:chExt cx="720008" cy="58477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9ED68EA-1380-35CD-26FF-CAE10939CB51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ECC1AE1-1F1C-E57B-3B65-DF50574A8A91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E654008-1037-F181-C911-F864AD1373EB}"/>
                </a:ext>
              </a:extLst>
            </p:cNvPr>
            <p:cNvGrpSpPr/>
            <p:nvPr/>
          </p:nvGrpSpPr>
          <p:grpSpPr>
            <a:xfrm>
              <a:off x="1415948" y="4014238"/>
              <a:ext cx="720008" cy="584775"/>
              <a:chOff x="3125967" y="2528990"/>
              <a:chExt cx="720008" cy="584775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30E7D11-BADF-D776-40A9-D97ADB5FE3A4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3F583721-1AAA-D2CB-B37A-BB318DA01C51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80EE416-3D9D-FD0B-0CDC-B16881B8CFE7}"/>
                </a:ext>
              </a:extLst>
            </p:cNvPr>
            <p:cNvGrpSpPr/>
            <p:nvPr/>
          </p:nvGrpSpPr>
          <p:grpSpPr>
            <a:xfrm>
              <a:off x="2855964" y="2258987"/>
              <a:ext cx="720008" cy="584775"/>
              <a:chOff x="3125967" y="2528990"/>
              <a:chExt cx="720008" cy="584775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7D337BE-3B2A-1E98-05FF-81778D40C7C2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A383812F-7246-A396-CED0-0F405EF0BAD8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A383812F-7246-A396-CED0-0F405EF0BA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2964C2C-E8DB-E8E2-810E-B003FEA72418}"/>
                </a:ext>
              </a:extLst>
            </p:cNvPr>
            <p:cNvGrpSpPr/>
            <p:nvPr/>
          </p:nvGrpSpPr>
          <p:grpSpPr>
            <a:xfrm>
              <a:off x="2855964" y="3609002"/>
              <a:ext cx="720008" cy="584775"/>
              <a:chOff x="3125967" y="2528990"/>
              <a:chExt cx="720008" cy="58477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3AE5CBB-CD68-9E15-FB14-4F7CF2FFDA8F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B1FF171-2AC7-6713-F882-C9A3C14DA4C6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FB70B4-EFD4-2D18-4F92-798113EB8EE1}"/>
              </a:ext>
            </a:extLst>
          </p:cNvPr>
          <p:cNvGrpSpPr/>
          <p:nvPr/>
        </p:nvGrpSpPr>
        <p:grpSpPr>
          <a:xfrm>
            <a:off x="-3084102" y="1718981"/>
            <a:ext cx="2160024" cy="2340026"/>
            <a:chOff x="5015988" y="2258987"/>
            <a:chExt cx="2160024" cy="234002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7BB4240-2ABB-276C-B059-9FA1FA4458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5992" y="2888994"/>
              <a:ext cx="0" cy="144001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8E47DB2-2690-2B98-2D0B-1E7BF08D16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6008" y="2528990"/>
              <a:ext cx="0" cy="1350015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C9A083D-F66C-D029-A776-9464A4BBE355}"/>
                </a:ext>
              </a:extLst>
            </p:cNvPr>
            <p:cNvGrpSpPr/>
            <p:nvPr/>
          </p:nvGrpSpPr>
          <p:grpSpPr>
            <a:xfrm>
              <a:off x="5015988" y="2618991"/>
              <a:ext cx="720008" cy="584775"/>
              <a:chOff x="3125967" y="2528990"/>
              <a:chExt cx="720008" cy="58477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4FC77DC-628E-765D-EAA6-014028D88ED4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83AFC537-3216-BF9F-DF5E-77569F9EEAE4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540F309-F744-C955-C800-4B16CF52570F}"/>
                </a:ext>
              </a:extLst>
            </p:cNvPr>
            <p:cNvGrpSpPr/>
            <p:nvPr/>
          </p:nvGrpSpPr>
          <p:grpSpPr>
            <a:xfrm>
              <a:off x="5015988" y="4014238"/>
              <a:ext cx="720008" cy="584775"/>
              <a:chOff x="3125967" y="2528990"/>
              <a:chExt cx="720008" cy="584775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8F2EAFC-068C-B4FE-17E5-7C7EC7D47787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8C302138-A722-1243-FA75-A503B48B3639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CE2B12C-7B4D-D424-CE97-AD32BA13C01F}"/>
                </a:ext>
              </a:extLst>
            </p:cNvPr>
            <p:cNvGrpSpPr/>
            <p:nvPr/>
          </p:nvGrpSpPr>
          <p:grpSpPr>
            <a:xfrm>
              <a:off x="6456004" y="2258987"/>
              <a:ext cx="720008" cy="584775"/>
              <a:chOff x="3125967" y="2528990"/>
              <a:chExt cx="720008" cy="58477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42247EA-C8C7-4EC3-D2DE-24BBE01CBE64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3131E18F-B49D-EFE8-8E2C-8F8B51EBE03C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3131E18F-B49D-EFE8-8E2C-8F8B51EBE0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7BC26FD-7D1F-E972-A9B2-52F8049F2C02}"/>
                </a:ext>
              </a:extLst>
            </p:cNvPr>
            <p:cNvGrpSpPr/>
            <p:nvPr/>
          </p:nvGrpSpPr>
          <p:grpSpPr>
            <a:xfrm>
              <a:off x="6456004" y="3609002"/>
              <a:ext cx="720008" cy="584775"/>
              <a:chOff x="3125967" y="2528990"/>
              <a:chExt cx="720008" cy="58477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CAE3D29-CED1-4B2D-9E5B-C9D87939DF6D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36745AC2-2C5C-2519-DC9C-F45515FE3E0E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ED51A03-5CBB-FFE2-3320-38BED964A0AE}"/>
                  </a:ext>
                </a:extLst>
              </p:cNvPr>
              <p:cNvSpPr txBox="1"/>
              <p:nvPr/>
            </p:nvSpPr>
            <p:spPr>
              <a:xfrm>
                <a:off x="-4074113" y="224732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ED51A03-5CBB-FFE2-3320-38BED964A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74113" y="2247327"/>
                <a:ext cx="1170013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E024B7A-121D-7F95-CF50-220476D470A4}"/>
                  </a:ext>
                </a:extLst>
              </p:cNvPr>
              <p:cNvSpPr txBox="1"/>
              <p:nvPr/>
            </p:nvSpPr>
            <p:spPr>
              <a:xfrm>
                <a:off x="-1194081" y="225898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E024B7A-121D-7F95-CF50-220476D47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94081" y="2258987"/>
                <a:ext cx="1170013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177D95C-6B7E-5645-1652-1531EC8E5B31}"/>
              </a:ext>
            </a:extLst>
          </p:cNvPr>
          <p:cNvCxnSpPr>
            <a:cxnSpLocks/>
          </p:cNvCxnSpPr>
          <p:nvPr/>
        </p:nvCxnSpPr>
        <p:spPr>
          <a:xfrm flipH="1">
            <a:off x="3845975" y="1988984"/>
            <a:ext cx="1440016" cy="36000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AAF0E45-44B9-51C3-2DA1-91080C7688CC}"/>
              </a:ext>
            </a:extLst>
          </p:cNvPr>
          <p:cNvCxnSpPr>
            <a:cxnSpLocks/>
          </p:cNvCxnSpPr>
          <p:nvPr/>
        </p:nvCxnSpPr>
        <p:spPr>
          <a:xfrm flipH="1">
            <a:off x="3845975" y="3338999"/>
            <a:ext cx="1440016" cy="4052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CC2276-3DF3-40E6-5CE6-6ADD378E5A79}"/>
              </a:ext>
            </a:extLst>
          </p:cNvPr>
          <p:cNvGrpSpPr/>
          <p:nvPr/>
        </p:nvGrpSpPr>
        <p:grpSpPr>
          <a:xfrm>
            <a:off x="3485971" y="2078985"/>
            <a:ext cx="720008" cy="584775"/>
            <a:chOff x="3125967" y="2528990"/>
            <a:chExt cx="720008" cy="5847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3A598AE-A005-3944-9811-112B549E10A3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5D28C2A-50BE-7684-BD18-E3823BBC8860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FC6AE85-1334-D285-B03D-38E004DBDFA0}"/>
              </a:ext>
            </a:extLst>
          </p:cNvPr>
          <p:cNvGrpSpPr/>
          <p:nvPr/>
        </p:nvGrpSpPr>
        <p:grpSpPr>
          <a:xfrm>
            <a:off x="3485971" y="3474232"/>
            <a:ext cx="720008" cy="584775"/>
            <a:chOff x="3125967" y="2528990"/>
            <a:chExt cx="720008" cy="584775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254CE6F-9D1F-4862-2BAC-0E2EB532801C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40AB888-B0E3-D510-6834-8B2E955B6841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D27C9CA-9174-2F24-CDC4-2DFD30F31EEC}"/>
              </a:ext>
            </a:extLst>
          </p:cNvPr>
          <p:cNvGrpSpPr/>
          <p:nvPr/>
        </p:nvGrpSpPr>
        <p:grpSpPr>
          <a:xfrm>
            <a:off x="4925987" y="1718981"/>
            <a:ext cx="720008" cy="584775"/>
            <a:chOff x="3125967" y="2528990"/>
            <a:chExt cx="720008" cy="584775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20F3A0C-11FA-D74D-745D-9516864C5C68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2DF44C5-04B8-90F1-2AA4-BDB6382B80C9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2DF44C5-04B8-90F1-2AA4-BDB6382B80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111FC0B-E9BB-0DEB-2728-C573976A8971}"/>
              </a:ext>
            </a:extLst>
          </p:cNvPr>
          <p:cNvGrpSpPr/>
          <p:nvPr/>
        </p:nvGrpSpPr>
        <p:grpSpPr>
          <a:xfrm>
            <a:off x="4925987" y="3068996"/>
            <a:ext cx="720008" cy="584775"/>
            <a:chOff x="3125967" y="2528990"/>
            <a:chExt cx="720008" cy="584775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F7C3858-6D3A-E0CE-A096-3888A328A6C0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6A43A0CA-D466-F6EE-AD35-9EDB38E51E7F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A0B1BC3-D1B8-337A-BA98-33A20243662B}"/>
              </a:ext>
            </a:extLst>
          </p:cNvPr>
          <p:cNvCxnSpPr>
            <a:cxnSpLocks/>
          </p:cNvCxnSpPr>
          <p:nvPr/>
        </p:nvCxnSpPr>
        <p:spPr>
          <a:xfrm flipV="1">
            <a:off x="3845975" y="2348988"/>
            <a:ext cx="0" cy="1440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8C242E0-6649-2F2C-4896-815B4D3DF1A7}"/>
              </a:ext>
            </a:extLst>
          </p:cNvPr>
          <p:cNvCxnSpPr>
            <a:cxnSpLocks/>
          </p:cNvCxnSpPr>
          <p:nvPr/>
        </p:nvCxnSpPr>
        <p:spPr>
          <a:xfrm flipV="1">
            <a:off x="5285991" y="1988984"/>
            <a:ext cx="0" cy="135001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454E38F-DDD8-B0DA-5353-705BA8769997}"/>
              </a:ext>
            </a:extLst>
          </p:cNvPr>
          <p:cNvGrpSpPr/>
          <p:nvPr/>
        </p:nvGrpSpPr>
        <p:grpSpPr>
          <a:xfrm>
            <a:off x="3485971" y="2078985"/>
            <a:ext cx="720008" cy="584775"/>
            <a:chOff x="3125967" y="2528990"/>
            <a:chExt cx="720008" cy="584775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46647B8-ED18-7520-B3F3-420E8D78EE5A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518219EC-E46C-7E65-7A0C-7639B392D227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0E1F46C-8B5F-8D62-1A78-9D0E18975751}"/>
              </a:ext>
            </a:extLst>
          </p:cNvPr>
          <p:cNvGrpSpPr/>
          <p:nvPr/>
        </p:nvGrpSpPr>
        <p:grpSpPr>
          <a:xfrm>
            <a:off x="3485971" y="3474232"/>
            <a:ext cx="720008" cy="584775"/>
            <a:chOff x="3125967" y="2528990"/>
            <a:chExt cx="720008" cy="584775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D59C902-40EB-8192-9CD2-292E1C52222B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FB29D631-BC2F-1999-212F-22B93231884B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82FB288-36EB-3E9F-383D-5BF745B51A90}"/>
              </a:ext>
            </a:extLst>
          </p:cNvPr>
          <p:cNvGrpSpPr/>
          <p:nvPr/>
        </p:nvGrpSpPr>
        <p:grpSpPr>
          <a:xfrm>
            <a:off x="4925987" y="1718981"/>
            <a:ext cx="720008" cy="584775"/>
            <a:chOff x="3125967" y="2528990"/>
            <a:chExt cx="720008" cy="584775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6E8ECEAB-4495-A755-1914-904270DA4BEF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F0A3BBD5-86CC-58D2-4E10-A9FAC5757789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F0A3BBD5-86CC-58D2-4E10-A9FAC57577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C955667-2665-4E45-8599-61DC90ED33C5}"/>
              </a:ext>
            </a:extLst>
          </p:cNvPr>
          <p:cNvGrpSpPr/>
          <p:nvPr/>
        </p:nvGrpSpPr>
        <p:grpSpPr>
          <a:xfrm>
            <a:off x="4925987" y="3068996"/>
            <a:ext cx="720008" cy="584775"/>
            <a:chOff x="3125967" y="2528990"/>
            <a:chExt cx="720008" cy="584775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33896EC-052B-7AD9-4A4D-57C2A6A48715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EA510622-D0A2-0430-787B-6ED88A310505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3CE137D-16DE-0074-43E5-3B7D188EC8FF}"/>
                  </a:ext>
                </a:extLst>
              </p:cNvPr>
              <p:cNvSpPr txBox="1"/>
              <p:nvPr/>
            </p:nvSpPr>
            <p:spPr>
              <a:xfrm>
                <a:off x="155934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3CE137D-16DE-0074-43E5-3B7D188EC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34" y="4779015"/>
                <a:ext cx="1980022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4C2B23C-B5EC-5FA5-46B1-88228AD47FC3}"/>
                  </a:ext>
                </a:extLst>
              </p:cNvPr>
              <p:cNvSpPr txBox="1"/>
              <p:nvPr/>
            </p:nvSpPr>
            <p:spPr>
              <a:xfrm>
                <a:off x="1325947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4C2B23C-B5EC-5FA5-46B1-88228AD47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47" y="4779015"/>
                <a:ext cx="1980022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ACE67B2-2E3A-59F0-8698-9556885B600F}"/>
                  </a:ext>
                </a:extLst>
              </p:cNvPr>
              <p:cNvSpPr txBox="1"/>
              <p:nvPr/>
            </p:nvSpPr>
            <p:spPr>
              <a:xfrm>
                <a:off x="3575972" y="4784549"/>
                <a:ext cx="1980022" cy="923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ACE67B2-2E3A-59F0-8698-9556885B6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972" y="4784549"/>
                <a:ext cx="1980022" cy="923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5B03509-E068-01A2-37B8-278C08D063D0}"/>
                  </a:ext>
                </a:extLst>
              </p:cNvPr>
              <p:cNvSpPr txBox="1"/>
              <p:nvPr/>
            </p:nvSpPr>
            <p:spPr>
              <a:xfrm>
                <a:off x="1145945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5B03509-E068-01A2-37B8-278C08D06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945" y="4779015"/>
                <a:ext cx="1170013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E34327D-8540-477D-EF9B-06EC3251DCDB}"/>
                  </a:ext>
                </a:extLst>
              </p:cNvPr>
              <p:cNvSpPr txBox="1"/>
              <p:nvPr/>
            </p:nvSpPr>
            <p:spPr>
              <a:xfrm>
                <a:off x="2315958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E34327D-8540-477D-EF9B-06EC3251D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958" y="4779015"/>
                <a:ext cx="1170013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5A5DF90-FAE3-9C39-7606-671C67087C2B}"/>
                  </a:ext>
                </a:extLst>
              </p:cNvPr>
              <p:cNvSpPr txBox="1"/>
              <p:nvPr/>
            </p:nvSpPr>
            <p:spPr>
              <a:xfrm>
                <a:off x="3125967" y="4779015"/>
                <a:ext cx="261002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4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e>
                      </m:d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5A5DF90-FAE3-9C39-7606-671C67087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967" y="4779015"/>
                <a:ext cx="2610029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BBA79E8-BED0-23B0-60DF-7F8AFE88EA63}"/>
              </a:ext>
            </a:extLst>
          </p:cNvPr>
          <p:cNvCxnSpPr>
            <a:cxnSpLocks/>
          </p:cNvCxnSpPr>
          <p:nvPr/>
        </p:nvCxnSpPr>
        <p:spPr>
          <a:xfrm flipH="1">
            <a:off x="7896020" y="1988984"/>
            <a:ext cx="1440016" cy="36000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39F0BF3-F63C-E70F-A5D8-C3F23E96EE99}"/>
              </a:ext>
            </a:extLst>
          </p:cNvPr>
          <p:cNvCxnSpPr>
            <a:cxnSpLocks/>
          </p:cNvCxnSpPr>
          <p:nvPr/>
        </p:nvCxnSpPr>
        <p:spPr>
          <a:xfrm flipH="1">
            <a:off x="7896020" y="2888994"/>
            <a:ext cx="720008" cy="85524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5745E95-9EC4-6D6D-BA8F-FF981EEFC9F8}"/>
              </a:ext>
            </a:extLst>
          </p:cNvPr>
          <p:cNvCxnSpPr>
            <a:cxnSpLocks/>
          </p:cNvCxnSpPr>
          <p:nvPr/>
        </p:nvCxnSpPr>
        <p:spPr>
          <a:xfrm flipV="1">
            <a:off x="7896020" y="2348988"/>
            <a:ext cx="0" cy="1440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E4AFBAB-F44B-EEB9-78FB-CF2CCE826CC4}"/>
              </a:ext>
            </a:extLst>
          </p:cNvPr>
          <p:cNvCxnSpPr>
            <a:cxnSpLocks/>
          </p:cNvCxnSpPr>
          <p:nvPr/>
        </p:nvCxnSpPr>
        <p:spPr>
          <a:xfrm flipV="1">
            <a:off x="8616028" y="1988984"/>
            <a:ext cx="720008" cy="90001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5092962-7C20-CC46-EE4D-7249E46E61DB}"/>
              </a:ext>
            </a:extLst>
          </p:cNvPr>
          <p:cNvGrpSpPr/>
          <p:nvPr/>
        </p:nvGrpSpPr>
        <p:grpSpPr>
          <a:xfrm>
            <a:off x="7536016" y="2078985"/>
            <a:ext cx="720008" cy="584775"/>
            <a:chOff x="3125967" y="2528990"/>
            <a:chExt cx="720008" cy="58477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3DD3C55-3C1D-2427-0C14-E48AAED5426B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EA7FC0C-FB18-B1D8-1017-FA89A45A458B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1A74F78-5DCB-EB06-BDC0-B4D1B09B3F04}"/>
              </a:ext>
            </a:extLst>
          </p:cNvPr>
          <p:cNvGrpSpPr/>
          <p:nvPr/>
        </p:nvGrpSpPr>
        <p:grpSpPr>
          <a:xfrm>
            <a:off x="7536016" y="3474232"/>
            <a:ext cx="720008" cy="584775"/>
            <a:chOff x="3125967" y="2528990"/>
            <a:chExt cx="720008" cy="584775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AF362BD-2B90-BFE2-08BE-3B144DC15356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39CDDDB-46A9-2A23-860B-968A084B1A5D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319AC47-7C30-96CD-A931-070DAB6C3E3B}"/>
              </a:ext>
            </a:extLst>
          </p:cNvPr>
          <p:cNvGrpSpPr/>
          <p:nvPr/>
        </p:nvGrpSpPr>
        <p:grpSpPr>
          <a:xfrm>
            <a:off x="8976032" y="1718981"/>
            <a:ext cx="720008" cy="584775"/>
            <a:chOff x="3125967" y="2528990"/>
            <a:chExt cx="720008" cy="584775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20F2DA5-F474-9FE0-4505-0CB5E7017C11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EC14A75-A9EA-48E8-EE58-872B5087FD4F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EC14A75-A9EA-48E8-EE58-872B5087FD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45590F8-A133-F7F8-AC32-0B1A50483707}"/>
                  </a:ext>
                </a:extLst>
              </p:cNvPr>
              <p:cNvSpPr txBox="1"/>
              <p:nvPr/>
            </p:nvSpPr>
            <p:spPr>
              <a:xfrm>
                <a:off x="7896020" y="4784549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4800" b="0" i="0" smtClean="0">
                              <a:latin typeface="Cambria Math" panose="02040503050406030204" pitchFamily="18" charset="0"/>
                            </a:rPr>
                            <m:t>MM</m:t>
                          </m:r>
                        </m:e>
                        <m:sub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45590F8-A133-F7F8-AC32-0B1A50483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020" y="4784549"/>
                <a:ext cx="1980022" cy="83099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33F88AA-E4C8-744D-92B2-35F79823151E}"/>
                  </a:ext>
                </a:extLst>
              </p:cNvPr>
              <p:cNvSpPr txBox="1"/>
              <p:nvPr/>
            </p:nvSpPr>
            <p:spPr>
              <a:xfrm>
                <a:off x="7446015" y="4779015"/>
                <a:ext cx="261002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4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d>
                        <m:dPr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</m:e>
                      </m:d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33F88AA-E4C8-744D-92B2-35F798231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015" y="4779015"/>
                <a:ext cx="2610029" cy="83099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CFA079B-7404-612E-9A74-FF60E5D05F30}"/>
                  </a:ext>
                </a:extLst>
              </p:cNvPr>
              <p:cNvSpPr txBox="1"/>
              <p:nvPr/>
            </p:nvSpPr>
            <p:spPr>
              <a:xfrm>
                <a:off x="9876042" y="4779015"/>
                <a:ext cx="63000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CFA079B-7404-612E-9A74-FF60E5D05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6042" y="4779015"/>
                <a:ext cx="630007" cy="83099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DA8A4EA-88B8-9DE0-099E-6D7EBD521FE4}"/>
                  </a:ext>
                </a:extLst>
              </p:cNvPr>
              <p:cNvSpPr txBox="1"/>
              <p:nvPr/>
            </p:nvSpPr>
            <p:spPr>
              <a:xfrm>
                <a:off x="6096000" y="2528990"/>
                <a:ext cx="9900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⟼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DA8A4EA-88B8-9DE0-099E-6D7EBD521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28990"/>
                <a:ext cx="990011" cy="83099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Picture 70" descr="Iceberg PNGs for Free Download">
            <a:extLst>
              <a:ext uri="{FF2B5EF4-FFF2-40B4-BE49-F238E27FC236}">
                <a16:creationId xmlns:a16="http://schemas.microsoft.com/office/drawing/2014/main" id="{3E0AB9C0-C0A0-F91E-4388-ADEE2F1B51D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96070" y="-441043"/>
            <a:ext cx="7740086" cy="7740086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6BC58EC2-19C6-2D7D-A71E-E454273AF45F}"/>
              </a:ext>
            </a:extLst>
          </p:cNvPr>
          <p:cNvSpPr/>
          <p:nvPr/>
        </p:nvSpPr>
        <p:spPr>
          <a:xfrm>
            <a:off x="14646095" y="2168986"/>
            <a:ext cx="2340026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4-tensor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F31FB0C-8BB6-1638-595A-18D5E788B689}"/>
                  </a:ext>
                </a:extLst>
              </p:cNvPr>
              <p:cNvSpPr/>
              <p:nvPr/>
            </p:nvSpPr>
            <p:spPr>
              <a:xfrm>
                <a:off x="12306068" y="2168986"/>
                <a:ext cx="1890021" cy="540006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sz="36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F31FB0C-8BB6-1638-595A-18D5E788B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6068" y="2168986"/>
                <a:ext cx="1890021" cy="54000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7E53FD9-B668-9B5D-468F-2DEF160AFCF5}"/>
                  </a:ext>
                </a:extLst>
              </p:cNvPr>
              <p:cNvSpPr txBox="1"/>
              <p:nvPr/>
            </p:nvSpPr>
            <p:spPr>
              <a:xfrm>
                <a:off x="10416048" y="4779015"/>
                <a:ext cx="108001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7E53FD9-B668-9B5D-468F-2DEF160AF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048" y="4779015"/>
                <a:ext cx="1080012" cy="83099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8320F95-0484-E1E3-86A1-BB63666798CC}"/>
                  </a:ext>
                </a:extLst>
              </p:cNvPr>
              <p:cNvSpPr txBox="1"/>
              <p:nvPr/>
            </p:nvSpPr>
            <p:spPr>
              <a:xfrm>
                <a:off x="6005999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GB" sz="4800" dirty="0">
                    <a:solidFill>
                      <a:schemeClr val="accent6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8320F95-0484-E1E3-86A1-BB6366679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999" y="4779015"/>
                <a:ext cx="1170013" cy="83099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5207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9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15EDF-1006-0CF4-44D0-B2FE51CA0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C31C334-9578-C78E-69CC-A78794F730D1}"/>
              </a:ext>
            </a:extLst>
          </p:cNvPr>
          <p:cNvGrpSpPr/>
          <p:nvPr/>
        </p:nvGrpSpPr>
        <p:grpSpPr>
          <a:xfrm>
            <a:off x="-5964134" y="1718981"/>
            <a:ext cx="2160024" cy="2340026"/>
            <a:chOff x="1415948" y="2258987"/>
            <a:chExt cx="2160024" cy="234002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7F24DCB-7653-D9B4-0AEE-A4B438489A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2528990"/>
              <a:ext cx="1440016" cy="360004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8F4E5BD-8942-F3EF-672D-9B5405BCEA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3879005"/>
              <a:ext cx="1440016" cy="40523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7DE7B16-C443-C9BF-AF86-96ABF334328F}"/>
                </a:ext>
              </a:extLst>
            </p:cNvPr>
            <p:cNvGrpSpPr/>
            <p:nvPr/>
          </p:nvGrpSpPr>
          <p:grpSpPr>
            <a:xfrm>
              <a:off x="1415948" y="2618991"/>
              <a:ext cx="720008" cy="584775"/>
              <a:chOff x="3125967" y="2528990"/>
              <a:chExt cx="720008" cy="58477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058F0BA-1055-4D57-86EC-8C8912C744D8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57FF7BC-3A38-D1FE-269E-5B27B12B90A0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9975F3E-4C07-A37A-5C9C-16200800ED32}"/>
                </a:ext>
              </a:extLst>
            </p:cNvPr>
            <p:cNvGrpSpPr/>
            <p:nvPr/>
          </p:nvGrpSpPr>
          <p:grpSpPr>
            <a:xfrm>
              <a:off x="1415948" y="4014238"/>
              <a:ext cx="720008" cy="584775"/>
              <a:chOff x="3125967" y="2528990"/>
              <a:chExt cx="720008" cy="584775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A7CEB84-C1EA-9E75-08AB-0F4343908A62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FABCAE52-FB65-C320-9480-9CAB3E694E6E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7873E19-7CAB-B588-5EA6-9337A3FACF48}"/>
                </a:ext>
              </a:extLst>
            </p:cNvPr>
            <p:cNvGrpSpPr/>
            <p:nvPr/>
          </p:nvGrpSpPr>
          <p:grpSpPr>
            <a:xfrm>
              <a:off x="2855964" y="2258987"/>
              <a:ext cx="720008" cy="584775"/>
              <a:chOff x="3125967" y="2528990"/>
              <a:chExt cx="720008" cy="584775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BCB5F05-0919-D92A-DD1C-36404BB53658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55550261-9FE9-1CA8-0CC6-56EA69103FFC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55550261-9FE9-1CA8-0CC6-56EA69103F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65FCD93-C72D-AAD8-2692-6408D3F51318}"/>
                </a:ext>
              </a:extLst>
            </p:cNvPr>
            <p:cNvGrpSpPr/>
            <p:nvPr/>
          </p:nvGrpSpPr>
          <p:grpSpPr>
            <a:xfrm>
              <a:off x="2855964" y="3609002"/>
              <a:ext cx="720008" cy="584775"/>
              <a:chOff x="3125967" y="2528990"/>
              <a:chExt cx="720008" cy="58477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4A54D55-CDD0-DC60-7CCF-778AA675A2F6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12A59EF7-5E8A-7F95-9642-1EC0C8024282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B906D64-A6C8-3F11-B28F-F579430320E4}"/>
              </a:ext>
            </a:extLst>
          </p:cNvPr>
          <p:cNvGrpSpPr/>
          <p:nvPr/>
        </p:nvGrpSpPr>
        <p:grpSpPr>
          <a:xfrm>
            <a:off x="-3084102" y="1718981"/>
            <a:ext cx="2160024" cy="2340026"/>
            <a:chOff x="5015988" y="2258987"/>
            <a:chExt cx="2160024" cy="234002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E53659C-B12E-A0C3-25D8-5C1E3CE601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5992" y="2888994"/>
              <a:ext cx="0" cy="144001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EBEAF7-3CD0-05CB-CA1B-0428E73CDE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6008" y="2528990"/>
              <a:ext cx="0" cy="1350015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17A2D22-ED31-51AD-87DE-24C395E43E4D}"/>
                </a:ext>
              </a:extLst>
            </p:cNvPr>
            <p:cNvGrpSpPr/>
            <p:nvPr/>
          </p:nvGrpSpPr>
          <p:grpSpPr>
            <a:xfrm>
              <a:off x="5015988" y="2618991"/>
              <a:ext cx="720008" cy="584775"/>
              <a:chOff x="3125967" y="2528990"/>
              <a:chExt cx="720008" cy="58477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FBEB7E5-0230-EA7B-ECCE-E3073A833AAF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EE0F04CA-93F5-FB2D-6B70-CF250D8ED5F9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442E094-1C07-514F-C382-33C31F1109A9}"/>
                </a:ext>
              </a:extLst>
            </p:cNvPr>
            <p:cNvGrpSpPr/>
            <p:nvPr/>
          </p:nvGrpSpPr>
          <p:grpSpPr>
            <a:xfrm>
              <a:off x="5015988" y="4014238"/>
              <a:ext cx="720008" cy="584775"/>
              <a:chOff x="3125967" y="2528990"/>
              <a:chExt cx="720008" cy="584775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17A1FFB-49D0-B6B5-EF42-0C655C45A39A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85409D54-4C9B-BCF2-90C8-CDAB9171DCD7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8799B47-8A10-ACE4-C443-A944E8539893}"/>
                </a:ext>
              </a:extLst>
            </p:cNvPr>
            <p:cNvGrpSpPr/>
            <p:nvPr/>
          </p:nvGrpSpPr>
          <p:grpSpPr>
            <a:xfrm>
              <a:off x="6456004" y="2258987"/>
              <a:ext cx="720008" cy="584775"/>
              <a:chOff x="3125967" y="2528990"/>
              <a:chExt cx="720008" cy="58477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BB4BAA0-5760-2F20-0D05-1CCCAB446B1C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768DEC10-F7AE-5967-49A7-C002CA8A6AE2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768DEC10-F7AE-5967-49A7-C002CA8A6A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80BF5B8-208F-7CDC-04EF-7FB0FBF83DB2}"/>
                </a:ext>
              </a:extLst>
            </p:cNvPr>
            <p:cNvGrpSpPr/>
            <p:nvPr/>
          </p:nvGrpSpPr>
          <p:grpSpPr>
            <a:xfrm>
              <a:off x="6456004" y="3609002"/>
              <a:ext cx="720008" cy="584775"/>
              <a:chOff x="3125967" y="2528990"/>
              <a:chExt cx="720008" cy="58477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7F12A52-2B05-A857-1460-131DBDC236A7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F4B6CAA-D737-32C0-DF54-DCFEB2D5A8F2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2E369E1-F6A7-BB8A-68DC-7D9669F32C30}"/>
                  </a:ext>
                </a:extLst>
              </p:cNvPr>
              <p:cNvSpPr txBox="1"/>
              <p:nvPr/>
            </p:nvSpPr>
            <p:spPr>
              <a:xfrm>
                <a:off x="-4074113" y="224732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2E369E1-F6A7-BB8A-68DC-7D9669F32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74113" y="2247327"/>
                <a:ext cx="1170013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BA32BDF-F2F8-CC7B-9930-5D3BCB56205A}"/>
                  </a:ext>
                </a:extLst>
              </p:cNvPr>
              <p:cNvSpPr txBox="1"/>
              <p:nvPr/>
            </p:nvSpPr>
            <p:spPr>
              <a:xfrm>
                <a:off x="-1194081" y="225898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BA32BDF-F2F8-CC7B-9930-5D3BCB562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94081" y="2258987"/>
                <a:ext cx="1170013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502BF0-0014-4054-9353-DBC31FAACEE2}"/>
              </a:ext>
            </a:extLst>
          </p:cNvPr>
          <p:cNvCxnSpPr>
            <a:cxnSpLocks/>
          </p:cNvCxnSpPr>
          <p:nvPr/>
        </p:nvCxnSpPr>
        <p:spPr>
          <a:xfrm flipH="1">
            <a:off x="3305969" y="1988984"/>
            <a:ext cx="1440016" cy="36000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AA9175-390A-F8D4-77CC-4D13E48AE532}"/>
              </a:ext>
            </a:extLst>
          </p:cNvPr>
          <p:cNvCxnSpPr>
            <a:cxnSpLocks/>
          </p:cNvCxnSpPr>
          <p:nvPr/>
        </p:nvCxnSpPr>
        <p:spPr>
          <a:xfrm flipH="1">
            <a:off x="3305969" y="3338999"/>
            <a:ext cx="1440016" cy="4052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4C7777-EA16-0670-352D-1B1991B3C2A3}"/>
              </a:ext>
            </a:extLst>
          </p:cNvPr>
          <p:cNvGrpSpPr/>
          <p:nvPr/>
        </p:nvGrpSpPr>
        <p:grpSpPr>
          <a:xfrm>
            <a:off x="2945965" y="2078985"/>
            <a:ext cx="720008" cy="584775"/>
            <a:chOff x="3125967" y="2528990"/>
            <a:chExt cx="720008" cy="5847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4923596-24BE-6E13-0833-730ED624E159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F18D112-1B7F-AFEE-D36B-21D0B5E50557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F20F714-362C-42BD-43D1-2221D5711669}"/>
              </a:ext>
            </a:extLst>
          </p:cNvPr>
          <p:cNvGrpSpPr/>
          <p:nvPr/>
        </p:nvGrpSpPr>
        <p:grpSpPr>
          <a:xfrm>
            <a:off x="2945965" y="3474232"/>
            <a:ext cx="720008" cy="584775"/>
            <a:chOff x="3125967" y="2528990"/>
            <a:chExt cx="720008" cy="584775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EFCB357-5F8D-FAF0-7472-FD76C336371E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6CD0123B-AAD7-4C47-EA6C-03922FEC13ED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AC11BC1-3F04-6264-A741-8C4944346B99}"/>
              </a:ext>
            </a:extLst>
          </p:cNvPr>
          <p:cNvGrpSpPr/>
          <p:nvPr/>
        </p:nvGrpSpPr>
        <p:grpSpPr>
          <a:xfrm>
            <a:off x="4385981" y="1718981"/>
            <a:ext cx="720008" cy="584775"/>
            <a:chOff x="3125967" y="2528990"/>
            <a:chExt cx="720008" cy="584775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E7791D5-23DE-195B-66C1-3E8CF478358B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433FA9D-9BAB-6FC1-2B85-92D185799CAD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433FA9D-9BAB-6FC1-2B85-92D185799C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3E1E61D-F1C6-81D9-7448-89C1C9AEF872}"/>
              </a:ext>
            </a:extLst>
          </p:cNvPr>
          <p:cNvGrpSpPr/>
          <p:nvPr/>
        </p:nvGrpSpPr>
        <p:grpSpPr>
          <a:xfrm>
            <a:off x="4385981" y="3068996"/>
            <a:ext cx="720008" cy="584775"/>
            <a:chOff x="3125967" y="2528990"/>
            <a:chExt cx="720008" cy="584775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43A580C-C8AC-94F0-884A-A43542339422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20289E4A-1365-783A-45F5-A74A13C482CC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32C4625-D45B-E166-DF02-F28F9354027B}"/>
              </a:ext>
            </a:extLst>
          </p:cNvPr>
          <p:cNvCxnSpPr>
            <a:cxnSpLocks/>
          </p:cNvCxnSpPr>
          <p:nvPr/>
        </p:nvCxnSpPr>
        <p:spPr>
          <a:xfrm flipV="1">
            <a:off x="3305969" y="2348988"/>
            <a:ext cx="0" cy="1440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5A8D38B-6257-7634-CA81-08ED7142176F}"/>
              </a:ext>
            </a:extLst>
          </p:cNvPr>
          <p:cNvCxnSpPr>
            <a:cxnSpLocks/>
          </p:cNvCxnSpPr>
          <p:nvPr/>
        </p:nvCxnSpPr>
        <p:spPr>
          <a:xfrm flipV="1">
            <a:off x="4745985" y="1988984"/>
            <a:ext cx="0" cy="135001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591A58A-CEDE-3C0B-9B9B-B5D20B01705C}"/>
              </a:ext>
            </a:extLst>
          </p:cNvPr>
          <p:cNvGrpSpPr/>
          <p:nvPr/>
        </p:nvGrpSpPr>
        <p:grpSpPr>
          <a:xfrm>
            <a:off x="2945965" y="2078985"/>
            <a:ext cx="720008" cy="584775"/>
            <a:chOff x="3125967" y="2528990"/>
            <a:chExt cx="720008" cy="584775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551FBEA-C94A-4202-187C-344F9876DC4B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46E030E4-B250-4C49-9D18-A382835100A2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1A9A4EE-F671-2051-655F-28FF8DC2083F}"/>
              </a:ext>
            </a:extLst>
          </p:cNvPr>
          <p:cNvGrpSpPr/>
          <p:nvPr/>
        </p:nvGrpSpPr>
        <p:grpSpPr>
          <a:xfrm>
            <a:off x="2945965" y="3474232"/>
            <a:ext cx="720008" cy="584775"/>
            <a:chOff x="3125967" y="2528990"/>
            <a:chExt cx="720008" cy="584775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58B06F1-C0E7-4F70-C241-9869CAB211EC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76F94740-D1BB-ECC5-306F-AB4F247ECE60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516F663-666F-27AC-B43C-52FA8F4327B1}"/>
              </a:ext>
            </a:extLst>
          </p:cNvPr>
          <p:cNvGrpSpPr/>
          <p:nvPr/>
        </p:nvGrpSpPr>
        <p:grpSpPr>
          <a:xfrm>
            <a:off x="4385981" y="1718981"/>
            <a:ext cx="720008" cy="584775"/>
            <a:chOff x="3125967" y="2528990"/>
            <a:chExt cx="720008" cy="584775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B086456-9207-3EC3-2733-3FA5A2AF361B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CDBA644B-32C1-81AF-4B47-0DBF0E2BFC8B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CDBA644B-32C1-81AF-4B47-0DBF0E2BFC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A630EA2-8B3D-49BD-57C4-E3E7EC6E3665}"/>
              </a:ext>
            </a:extLst>
          </p:cNvPr>
          <p:cNvGrpSpPr/>
          <p:nvPr/>
        </p:nvGrpSpPr>
        <p:grpSpPr>
          <a:xfrm>
            <a:off x="4385981" y="3068996"/>
            <a:ext cx="720008" cy="584775"/>
            <a:chOff x="3125967" y="2528990"/>
            <a:chExt cx="720008" cy="584775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1ACAC2D-BE4D-6670-EFE1-6A966CD161C6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FE30F293-31C3-B0E6-F997-DCB09CE1B3BC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B333891-4D2A-6DA4-D5C2-FDA9939E7AE1}"/>
                  </a:ext>
                </a:extLst>
              </p:cNvPr>
              <p:cNvSpPr txBox="1"/>
              <p:nvPr/>
            </p:nvSpPr>
            <p:spPr>
              <a:xfrm>
                <a:off x="155934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B333891-4D2A-6DA4-D5C2-FDA9939E7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34" y="4779015"/>
                <a:ext cx="1980022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0B75C16-097D-B5F7-205D-43CBFBB1716F}"/>
                  </a:ext>
                </a:extLst>
              </p:cNvPr>
              <p:cNvSpPr txBox="1"/>
              <p:nvPr/>
            </p:nvSpPr>
            <p:spPr>
              <a:xfrm>
                <a:off x="1145945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0B75C16-097D-B5F7-205D-43CBFBB17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945" y="4779015"/>
                <a:ext cx="1980022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4B408F3-C760-26FC-54D0-EDD1F6B27B1D}"/>
                  </a:ext>
                </a:extLst>
              </p:cNvPr>
              <p:cNvSpPr txBox="1"/>
              <p:nvPr/>
            </p:nvSpPr>
            <p:spPr>
              <a:xfrm>
                <a:off x="3215968" y="4784549"/>
                <a:ext cx="1980022" cy="923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4B408F3-C760-26FC-54D0-EDD1F6B27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968" y="4784549"/>
                <a:ext cx="1980022" cy="923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9379AD5-6126-FB0D-77A8-B02D0DDFAD4B}"/>
                  </a:ext>
                </a:extLst>
              </p:cNvPr>
              <p:cNvSpPr txBox="1"/>
              <p:nvPr/>
            </p:nvSpPr>
            <p:spPr>
              <a:xfrm>
                <a:off x="1055944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9379AD5-6126-FB0D-77A8-B02D0DDFA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44" y="4779015"/>
                <a:ext cx="1170013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FD755A0-3CFA-A3BB-12A4-A1B650372AA2}"/>
                  </a:ext>
                </a:extLst>
              </p:cNvPr>
              <p:cNvSpPr txBox="1"/>
              <p:nvPr/>
            </p:nvSpPr>
            <p:spPr>
              <a:xfrm>
                <a:off x="2045955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FD755A0-3CFA-A3BB-12A4-A1B650372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955" y="4779015"/>
                <a:ext cx="1170013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5B2F2EA-EEC6-A3BB-4084-38213311E1A4}"/>
                  </a:ext>
                </a:extLst>
              </p:cNvPr>
              <p:cNvSpPr txBox="1"/>
              <p:nvPr/>
            </p:nvSpPr>
            <p:spPr>
              <a:xfrm>
                <a:off x="2765963" y="4779015"/>
                <a:ext cx="261002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4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e>
                      </m:d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5B2F2EA-EEC6-A3BB-4084-38213311E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963" y="4779015"/>
                <a:ext cx="2610029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Picture 70" descr="Iceberg PNGs for Free Download">
            <a:extLst>
              <a:ext uri="{FF2B5EF4-FFF2-40B4-BE49-F238E27FC236}">
                <a16:creationId xmlns:a16="http://schemas.microsoft.com/office/drawing/2014/main" id="{DC7FE446-361E-C658-9F78-F72638E0B7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56014" y="-441043"/>
            <a:ext cx="7740086" cy="7740086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33ED778-2959-9BB9-196E-F029E503FCC9}"/>
              </a:ext>
            </a:extLst>
          </p:cNvPr>
          <p:cNvSpPr/>
          <p:nvPr/>
        </p:nvSpPr>
        <p:spPr>
          <a:xfrm>
            <a:off x="9606039" y="2168986"/>
            <a:ext cx="2340026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4-tensor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8430A8AD-1061-8872-9764-5397D1FF01D2}"/>
                  </a:ext>
                </a:extLst>
              </p:cNvPr>
              <p:cNvSpPr/>
              <p:nvPr/>
            </p:nvSpPr>
            <p:spPr>
              <a:xfrm>
                <a:off x="7266012" y="2168986"/>
                <a:ext cx="1890021" cy="540006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sz="36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8430A8AD-1061-8872-9764-5397D1FF01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012" y="2168986"/>
                <a:ext cx="1890021" cy="54000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FC2523F-A430-BBB1-8D66-F73D398253F3}"/>
                  </a:ext>
                </a:extLst>
              </p:cNvPr>
              <p:cNvSpPr txBox="1"/>
              <p:nvPr/>
            </p:nvSpPr>
            <p:spPr>
              <a:xfrm>
                <a:off x="5645995" y="4779015"/>
                <a:ext cx="108001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FC2523F-A430-BBB1-8D66-F73D39825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995" y="4779015"/>
                <a:ext cx="1080012" cy="83099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BAB1F74-6006-C906-8DD2-1F22DC9C0A88}"/>
                  </a:ext>
                </a:extLst>
              </p:cNvPr>
              <p:cNvSpPr txBox="1"/>
              <p:nvPr/>
            </p:nvSpPr>
            <p:spPr>
              <a:xfrm>
                <a:off x="4745985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GB" sz="4800" dirty="0">
                    <a:solidFill>
                      <a:schemeClr val="accent6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BAB1F74-6006-C906-8DD2-1F22DC9C0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985" y="4779015"/>
                <a:ext cx="1170013" cy="83099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482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C5698-5B94-AB71-E9EB-D7E1CDA28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46E3918-547F-841D-1B29-C299C21832D8}"/>
              </a:ext>
            </a:extLst>
          </p:cNvPr>
          <p:cNvGrpSpPr/>
          <p:nvPr/>
        </p:nvGrpSpPr>
        <p:grpSpPr>
          <a:xfrm>
            <a:off x="1415948" y="1718981"/>
            <a:ext cx="2160024" cy="2340026"/>
            <a:chOff x="1415948" y="2258987"/>
            <a:chExt cx="2160024" cy="234002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86503BB-1EB8-90EA-ABB9-B4AE5E2AD1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2528990"/>
              <a:ext cx="1440016" cy="360004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9A88887-0D32-57BF-FEE8-E12964D24C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952" y="3879005"/>
              <a:ext cx="1440016" cy="40523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C5B1AE-4978-96A8-6049-2D614355D345}"/>
                </a:ext>
              </a:extLst>
            </p:cNvPr>
            <p:cNvGrpSpPr/>
            <p:nvPr/>
          </p:nvGrpSpPr>
          <p:grpSpPr>
            <a:xfrm>
              <a:off x="1415948" y="2618991"/>
              <a:ext cx="720008" cy="584775"/>
              <a:chOff x="3125967" y="2528990"/>
              <a:chExt cx="720008" cy="58477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A71E21D-24D9-10D2-7FCA-FA81858B8239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4E61128A-CC02-EFC9-5F30-A6BA8FD8DC2C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96D671A-FA68-91E5-4530-161074D15A54}"/>
                </a:ext>
              </a:extLst>
            </p:cNvPr>
            <p:cNvGrpSpPr/>
            <p:nvPr/>
          </p:nvGrpSpPr>
          <p:grpSpPr>
            <a:xfrm>
              <a:off x="1415948" y="4014238"/>
              <a:ext cx="720008" cy="584775"/>
              <a:chOff x="3125967" y="2528990"/>
              <a:chExt cx="720008" cy="584775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BBE7FF4-D07F-9006-84D7-8B859DB4F76E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56D29BD-0E12-97E2-C846-6212F8F1D335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4AEDC59-7A85-2B48-EFB8-C8FCE4292888}"/>
                </a:ext>
              </a:extLst>
            </p:cNvPr>
            <p:cNvGrpSpPr/>
            <p:nvPr/>
          </p:nvGrpSpPr>
          <p:grpSpPr>
            <a:xfrm>
              <a:off x="2855964" y="2258987"/>
              <a:ext cx="720008" cy="584775"/>
              <a:chOff x="3125967" y="2528990"/>
              <a:chExt cx="720008" cy="584775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5C3582F-78C5-6458-534A-33D996D2C87D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2647C9B0-96CF-A37D-FD40-017AAF7F3F05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2647C9B0-96CF-A37D-FD40-017AAF7F3F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93785C2-1DED-1DF8-E0B0-FB0DD48B59E9}"/>
                </a:ext>
              </a:extLst>
            </p:cNvPr>
            <p:cNvGrpSpPr/>
            <p:nvPr/>
          </p:nvGrpSpPr>
          <p:grpSpPr>
            <a:xfrm>
              <a:off x="2855964" y="3609002"/>
              <a:ext cx="720008" cy="584775"/>
              <a:chOff x="3125967" y="2528990"/>
              <a:chExt cx="720008" cy="58477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80C2A68-C5F8-AA91-88DF-91AD22A1CA7F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A86ED320-FE61-65E5-10C0-E6600EA276AB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934B10A-1A08-CBC8-4AD8-73943CA7E5C4}"/>
              </a:ext>
            </a:extLst>
          </p:cNvPr>
          <p:cNvGrpSpPr/>
          <p:nvPr/>
        </p:nvGrpSpPr>
        <p:grpSpPr>
          <a:xfrm>
            <a:off x="5015988" y="1718981"/>
            <a:ext cx="2160024" cy="2340026"/>
            <a:chOff x="5015988" y="2258987"/>
            <a:chExt cx="2160024" cy="234002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994465E-5557-427D-D8E1-5F15900EDF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5992" y="2888994"/>
              <a:ext cx="0" cy="144001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3170639-7C14-9F0C-1EA9-F6E3D85581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6008" y="2528990"/>
              <a:ext cx="0" cy="1350015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89DA8FA-A520-EB77-7FDD-DC6ADFF8D147}"/>
                </a:ext>
              </a:extLst>
            </p:cNvPr>
            <p:cNvGrpSpPr/>
            <p:nvPr/>
          </p:nvGrpSpPr>
          <p:grpSpPr>
            <a:xfrm>
              <a:off x="5015988" y="2618991"/>
              <a:ext cx="720008" cy="584775"/>
              <a:chOff x="3125967" y="2528990"/>
              <a:chExt cx="720008" cy="58477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B99D650-767F-E5D6-06CE-0962145FEAA0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CBB2DA91-8E01-21D6-E775-C84D8C5C9CC0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0DE88-3E39-140A-33AF-AE42BF97BE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0991861-4A7C-A5DD-653E-612AE1A59B23}"/>
                </a:ext>
              </a:extLst>
            </p:cNvPr>
            <p:cNvGrpSpPr/>
            <p:nvPr/>
          </p:nvGrpSpPr>
          <p:grpSpPr>
            <a:xfrm>
              <a:off x="5015988" y="4014238"/>
              <a:ext cx="720008" cy="584775"/>
              <a:chOff x="3125967" y="2528990"/>
              <a:chExt cx="720008" cy="584775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88C2BB5-FE23-8091-73F5-A5524D1787E9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7F906DE-5A8B-7C92-1946-5F2432A33D70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6BE2ECF-1D8B-498C-CECA-7AA89A96A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1E7B738-401F-CE8F-53EF-F0D0807E692B}"/>
                </a:ext>
              </a:extLst>
            </p:cNvPr>
            <p:cNvGrpSpPr/>
            <p:nvPr/>
          </p:nvGrpSpPr>
          <p:grpSpPr>
            <a:xfrm>
              <a:off x="6456004" y="2258987"/>
              <a:ext cx="720008" cy="584775"/>
              <a:chOff x="3125967" y="2528990"/>
              <a:chExt cx="720008" cy="58477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EDAF7CB-0F97-10FB-25FA-29D4462A5248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1C57A401-2530-8D72-2C2E-91CC6EC2C09E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1C57A401-2530-8D72-2C2E-91CC6EC2C0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58D691B-63A7-191D-6344-2FDBD1A7647E}"/>
                </a:ext>
              </a:extLst>
            </p:cNvPr>
            <p:cNvGrpSpPr/>
            <p:nvPr/>
          </p:nvGrpSpPr>
          <p:grpSpPr>
            <a:xfrm>
              <a:off x="6456004" y="3609002"/>
              <a:ext cx="720008" cy="584775"/>
              <a:chOff x="3125967" y="2528990"/>
              <a:chExt cx="720008" cy="58477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95B147A-EEA1-0D70-4AF0-214A18583F50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3130937-162A-AD9A-5E93-9115194811F5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0DE55C5-31A8-639F-CA4A-8611F6CA0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CBC9A60-9487-0598-B6AC-24377CA731A4}"/>
                  </a:ext>
                </a:extLst>
              </p:cNvPr>
              <p:cNvSpPr txBox="1"/>
              <p:nvPr/>
            </p:nvSpPr>
            <p:spPr>
              <a:xfrm>
                <a:off x="3755974" y="224732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CBC9A60-9487-0598-B6AC-24377CA73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974" y="2247327"/>
                <a:ext cx="1170013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4E56AE3-D996-67C8-85F9-A9BF17E80E29}"/>
                  </a:ext>
                </a:extLst>
              </p:cNvPr>
              <p:cNvSpPr txBox="1"/>
              <p:nvPr/>
            </p:nvSpPr>
            <p:spPr>
              <a:xfrm>
                <a:off x="7266013" y="225898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4E56AE3-D996-67C8-85F9-A9BF17E80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013" y="2258987"/>
                <a:ext cx="1170013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6E098C5-069B-8E5B-B15F-61032B539D8D}"/>
              </a:ext>
            </a:extLst>
          </p:cNvPr>
          <p:cNvCxnSpPr>
            <a:cxnSpLocks/>
          </p:cNvCxnSpPr>
          <p:nvPr/>
        </p:nvCxnSpPr>
        <p:spPr>
          <a:xfrm flipH="1">
            <a:off x="8976032" y="1988984"/>
            <a:ext cx="1440016" cy="36000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0B6AFF0-D956-A55F-F41D-EA5CA7931D0C}"/>
              </a:ext>
            </a:extLst>
          </p:cNvPr>
          <p:cNvCxnSpPr>
            <a:cxnSpLocks/>
          </p:cNvCxnSpPr>
          <p:nvPr/>
        </p:nvCxnSpPr>
        <p:spPr>
          <a:xfrm flipH="1">
            <a:off x="8976032" y="3338999"/>
            <a:ext cx="1440016" cy="4052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727D650-6DA3-932A-8A8C-01D573BB291C}"/>
              </a:ext>
            </a:extLst>
          </p:cNvPr>
          <p:cNvGrpSpPr/>
          <p:nvPr/>
        </p:nvGrpSpPr>
        <p:grpSpPr>
          <a:xfrm>
            <a:off x="8616028" y="2078985"/>
            <a:ext cx="720008" cy="584775"/>
            <a:chOff x="3125967" y="2528990"/>
            <a:chExt cx="720008" cy="5847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2830180-B4D2-1631-F27B-D6F48D1AEC80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26473C2-1DAA-A778-F193-39CA0A6C2CC8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80D2E99-195A-745F-A1C3-2D9575D53561}"/>
              </a:ext>
            </a:extLst>
          </p:cNvPr>
          <p:cNvGrpSpPr/>
          <p:nvPr/>
        </p:nvGrpSpPr>
        <p:grpSpPr>
          <a:xfrm>
            <a:off x="8616028" y="3474232"/>
            <a:ext cx="720008" cy="584775"/>
            <a:chOff x="3125967" y="2528990"/>
            <a:chExt cx="720008" cy="584775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76E20D9-350F-2953-42FE-1EC353A67B78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61FD5CFD-AF5B-297A-C87A-C613708A73E0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042A4D6-38F3-2FE2-86D0-D9C03DEA33C9}"/>
              </a:ext>
            </a:extLst>
          </p:cNvPr>
          <p:cNvGrpSpPr/>
          <p:nvPr/>
        </p:nvGrpSpPr>
        <p:grpSpPr>
          <a:xfrm>
            <a:off x="10056044" y="1718981"/>
            <a:ext cx="720008" cy="584775"/>
            <a:chOff x="3125967" y="2528990"/>
            <a:chExt cx="720008" cy="584775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D4991E5-1627-8583-1F72-D1D0992ABD57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2D0EA02D-84A2-979F-5992-F73D1EB998D0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2D0EA02D-84A2-979F-5992-F73D1EB998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2F9C13E-6E27-547C-DD06-CE935A271F9A}"/>
              </a:ext>
            </a:extLst>
          </p:cNvPr>
          <p:cNvGrpSpPr/>
          <p:nvPr/>
        </p:nvGrpSpPr>
        <p:grpSpPr>
          <a:xfrm>
            <a:off x="10056044" y="3068996"/>
            <a:ext cx="720008" cy="584775"/>
            <a:chOff x="3125967" y="2528990"/>
            <a:chExt cx="720008" cy="584775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D715812-5C5A-9196-4045-9B412ED1F00D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78CE263-B273-7A4A-D797-B0AAA1F07A74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4A67CEA-4EA5-6CC1-0918-B01E11F5E801}"/>
              </a:ext>
            </a:extLst>
          </p:cNvPr>
          <p:cNvCxnSpPr>
            <a:cxnSpLocks/>
          </p:cNvCxnSpPr>
          <p:nvPr/>
        </p:nvCxnSpPr>
        <p:spPr>
          <a:xfrm flipV="1">
            <a:off x="8976032" y="2348988"/>
            <a:ext cx="0" cy="1440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7850D1D-2B7E-1A3F-75B4-E25D4C06278F}"/>
              </a:ext>
            </a:extLst>
          </p:cNvPr>
          <p:cNvCxnSpPr>
            <a:cxnSpLocks/>
          </p:cNvCxnSpPr>
          <p:nvPr/>
        </p:nvCxnSpPr>
        <p:spPr>
          <a:xfrm flipV="1">
            <a:off x="10416048" y="1988984"/>
            <a:ext cx="0" cy="135001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40AA741-9327-187E-DECA-759CA048428C}"/>
              </a:ext>
            </a:extLst>
          </p:cNvPr>
          <p:cNvGrpSpPr/>
          <p:nvPr/>
        </p:nvGrpSpPr>
        <p:grpSpPr>
          <a:xfrm>
            <a:off x="8616028" y="2078985"/>
            <a:ext cx="720008" cy="584775"/>
            <a:chOff x="3125967" y="2528990"/>
            <a:chExt cx="720008" cy="584775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3B0EB23-29CB-EC7D-626E-D714E550C9EB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FBEE6B1E-E729-C6B4-F3B8-69657F893A25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A0DE88-3E39-140A-33AF-AE42BF97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412F929-F018-83E9-4E83-95792FBE1AB6}"/>
              </a:ext>
            </a:extLst>
          </p:cNvPr>
          <p:cNvGrpSpPr/>
          <p:nvPr/>
        </p:nvGrpSpPr>
        <p:grpSpPr>
          <a:xfrm>
            <a:off x="8616028" y="3474232"/>
            <a:ext cx="720008" cy="584775"/>
            <a:chOff x="3125967" y="2528990"/>
            <a:chExt cx="720008" cy="584775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C9C7D13-4C3B-FAAA-6001-62A79297266D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D4A3D3DF-DB2E-3EC7-6D82-5E0F9C612757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BE2ECF-1D8B-498C-CECA-7AA89A96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6C5706C-5BE7-1011-66BD-37433C75508B}"/>
              </a:ext>
            </a:extLst>
          </p:cNvPr>
          <p:cNvGrpSpPr/>
          <p:nvPr/>
        </p:nvGrpSpPr>
        <p:grpSpPr>
          <a:xfrm>
            <a:off x="10056044" y="1718981"/>
            <a:ext cx="720008" cy="584775"/>
            <a:chOff x="3125967" y="2528990"/>
            <a:chExt cx="720008" cy="584775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2FB64BD-53BD-88AA-2AF0-187A70F9FE1D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F238AF6A-88C6-C8AC-5F89-5278BE9B9AFE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F238AF6A-88C6-C8AC-5F89-5278BE9B9A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0B72763-6EEB-985B-7911-5B8DAC82F15E}"/>
              </a:ext>
            </a:extLst>
          </p:cNvPr>
          <p:cNvGrpSpPr/>
          <p:nvPr/>
        </p:nvGrpSpPr>
        <p:grpSpPr>
          <a:xfrm>
            <a:off x="10056044" y="3068996"/>
            <a:ext cx="720008" cy="584775"/>
            <a:chOff x="3125967" y="2528990"/>
            <a:chExt cx="720008" cy="584775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3F57918-1041-0A09-BF31-C307D216F138}"/>
                </a:ext>
              </a:extLst>
            </p:cNvPr>
            <p:cNvSpPr/>
            <p:nvPr/>
          </p:nvSpPr>
          <p:spPr>
            <a:xfrm>
              <a:off x="3215968" y="2528990"/>
              <a:ext cx="540006" cy="54000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2616FC6D-74B5-CDBE-0175-FEEAC79C6380}"/>
                    </a:ext>
                  </a:extLst>
                </p:cNvPr>
                <p:cNvSpPr txBox="1"/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DE55C5-31A8-639F-CA4A-8611F6CA0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67" y="2528990"/>
                  <a:ext cx="72000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C3801B4-D06D-5EE3-B6FC-DE7EAFA82A14}"/>
                  </a:ext>
                </a:extLst>
              </p:cNvPr>
              <p:cNvSpPr txBox="1"/>
              <p:nvPr/>
            </p:nvSpPr>
            <p:spPr>
              <a:xfrm>
                <a:off x="1505949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C3801B4-D06D-5EE3-B6FC-DE7EAFA82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949" y="4779015"/>
                <a:ext cx="1980022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1BF96C2-85D1-C593-EA70-EBF9A1D33AA5}"/>
                  </a:ext>
                </a:extLst>
              </p:cNvPr>
              <p:cNvSpPr txBox="1"/>
              <p:nvPr/>
            </p:nvSpPr>
            <p:spPr>
              <a:xfrm>
                <a:off x="5105989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1BF96C2-85D1-C593-EA70-EBF9A1D33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989" y="4779015"/>
                <a:ext cx="1980022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4513CEE-25EF-7501-D39D-0EAF8C1434BD}"/>
                  </a:ext>
                </a:extLst>
              </p:cNvPr>
              <p:cNvSpPr txBox="1"/>
              <p:nvPr/>
            </p:nvSpPr>
            <p:spPr>
              <a:xfrm>
                <a:off x="8706029" y="4784549"/>
                <a:ext cx="1980022" cy="923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4513CEE-25EF-7501-D39D-0EAF8C143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029" y="4784549"/>
                <a:ext cx="1980022" cy="923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577A87B9-0FB5-CAA8-D280-B199EDB8E027}"/>
                  </a:ext>
                </a:extLst>
              </p:cNvPr>
              <p:cNvSpPr txBox="1"/>
              <p:nvPr/>
            </p:nvSpPr>
            <p:spPr>
              <a:xfrm>
                <a:off x="3755974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577A87B9-0FB5-CAA8-D280-B199EDB8E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974" y="4779015"/>
                <a:ext cx="1170013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D7AD53C-F08D-B827-D03A-6B40DDCF7D4F}"/>
                  </a:ext>
                </a:extLst>
              </p:cNvPr>
              <p:cNvSpPr txBox="1"/>
              <p:nvPr/>
            </p:nvSpPr>
            <p:spPr>
              <a:xfrm>
                <a:off x="7266013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D7AD53C-F08D-B827-D03A-6B40DDCF7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013" y="4779015"/>
                <a:ext cx="1170013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CEF89FA-DC4A-B36A-5383-32721B47FC39}"/>
                  </a:ext>
                </a:extLst>
              </p:cNvPr>
              <p:cNvSpPr txBox="1"/>
              <p:nvPr/>
            </p:nvSpPr>
            <p:spPr>
              <a:xfrm>
                <a:off x="8256024" y="4779015"/>
                <a:ext cx="261002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4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e>
                      </m:d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CEF89FA-DC4A-B36A-5383-32721B47F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024" y="4779015"/>
                <a:ext cx="2610029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 descr="Iceberg PNGs for Free Download">
            <a:extLst>
              <a:ext uri="{FF2B5EF4-FFF2-40B4-BE49-F238E27FC236}">
                <a16:creationId xmlns:a16="http://schemas.microsoft.com/office/drawing/2014/main" id="{6D5A3E0E-6FED-9A76-46C0-144F46C2B00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396070" y="-441043"/>
            <a:ext cx="7740086" cy="7740086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F1E59062-FF11-5AA2-22FD-43BF71EA6423}"/>
              </a:ext>
            </a:extLst>
          </p:cNvPr>
          <p:cNvSpPr/>
          <p:nvPr/>
        </p:nvSpPr>
        <p:spPr>
          <a:xfrm>
            <a:off x="14646095" y="2168986"/>
            <a:ext cx="2340026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4-tensor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8DD4A2A-F9CD-F816-6946-0ED7D94FDC5F}"/>
                  </a:ext>
                </a:extLst>
              </p:cNvPr>
              <p:cNvSpPr/>
              <p:nvPr/>
            </p:nvSpPr>
            <p:spPr>
              <a:xfrm>
                <a:off x="12306068" y="2168986"/>
                <a:ext cx="1890021" cy="540006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sz="36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8DD4A2A-F9CD-F816-6946-0ED7D94FDC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6068" y="2168986"/>
                <a:ext cx="1890021" cy="54000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F3619230-DD0B-55FC-D5E0-262C0EF9720C}"/>
              </a:ext>
            </a:extLst>
          </p:cNvPr>
          <p:cNvSpPr/>
          <p:nvPr/>
        </p:nvSpPr>
        <p:spPr>
          <a:xfrm>
            <a:off x="14646096" y="2888994"/>
            <a:ext cx="2340026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8-tensor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70C469B-7B0A-B9EA-61FD-4D1F937DC2FA}"/>
                  </a:ext>
                </a:extLst>
              </p:cNvPr>
              <p:cNvSpPr/>
              <p:nvPr/>
            </p:nvSpPr>
            <p:spPr>
              <a:xfrm>
                <a:off x="12306070" y="2888994"/>
                <a:ext cx="1890021" cy="540006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3600" dirty="0">
                    <a:solidFill>
                      <a:schemeClr val="accent6"/>
                    </a:solidFill>
                  </a:rPr>
                  <a:t>HC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70C469B-7B0A-B9EA-61FD-4D1F937DC2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6070" y="2888994"/>
                <a:ext cx="1890021" cy="540006"/>
              </a:xfrm>
              <a:prstGeom prst="rect">
                <a:avLst/>
              </a:prstGeom>
              <a:blipFill>
                <a:blip r:embed="rId18"/>
                <a:stretch>
                  <a:fillRect t="-26966" b="-516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46D2F977-4D0C-33EB-82DC-45DA13D79F9F}"/>
              </a:ext>
            </a:extLst>
          </p:cNvPr>
          <p:cNvSpPr/>
          <p:nvPr/>
        </p:nvSpPr>
        <p:spPr>
          <a:xfrm>
            <a:off x="14646096" y="3609002"/>
            <a:ext cx="2340026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25-tensor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85429AB-07DF-FE0E-CCD3-CF6DCFB3EA7B}"/>
              </a:ext>
            </a:extLst>
          </p:cNvPr>
          <p:cNvSpPr/>
          <p:nvPr/>
        </p:nvSpPr>
        <p:spPr>
          <a:xfrm>
            <a:off x="12306070" y="3609002"/>
            <a:ext cx="1890021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accent6"/>
                </a:solidFill>
              </a:rPr>
              <a:t>FastPerm</a:t>
            </a:r>
            <a:endParaRPr lang="en-GB" sz="32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FADF544-0D8D-21D5-03FF-9F9D9DF77B5B}"/>
                  </a:ext>
                </a:extLst>
              </p:cNvPr>
              <p:cNvSpPr/>
              <p:nvPr/>
            </p:nvSpPr>
            <p:spPr>
              <a:xfrm>
                <a:off x="14646096" y="4689014"/>
                <a:ext cx="2340026" cy="540006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3600" dirty="0">
                    <a:solidFill>
                      <a:schemeClr val="accent1"/>
                    </a:solidFill>
                  </a:rPr>
                  <a:t>-tensor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FADF544-0D8D-21D5-03FF-9F9D9DF77B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6096" y="4689014"/>
                <a:ext cx="2340026" cy="540006"/>
              </a:xfrm>
              <a:prstGeom prst="rect">
                <a:avLst/>
              </a:prstGeom>
              <a:blipFill>
                <a:blip r:embed="rId19"/>
                <a:stretch>
                  <a:fillRect t="-26966" b="-516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DC8A9F7-CA41-64EA-63DB-6E8205EF26F7}"/>
                  </a:ext>
                </a:extLst>
              </p:cNvPr>
              <p:cNvSpPr/>
              <p:nvPr/>
            </p:nvSpPr>
            <p:spPr>
              <a:xfrm>
                <a:off x="12126067" y="4689014"/>
                <a:ext cx="2250025" cy="540006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𝐕𝐏</m:t>
                      </m:r>
                      <m:r>
                        <a:rPr lang="en-GB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𝐕𝐍𝐏</m:t>
                      </m:r>
                    </m:oMath>
                  </m:oMathPara>
                </a14:m>
                <a:endParaRPr lang="en-GB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DC8A9F7-CA41-64EA-63DB-6E8205EF26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6067" y="4689014"/>
                <a:ext cx="2250025" cy="54000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63385A6-B661-A5BD-1E15-C6E44681B22B}"/>
                  </a:ext>
                </a:extLst>
              </p:cNvPr>
              <p:cNvSpPr txBox="1"/>
              <p:nvPr/>
            </p:nvSpPr>
            <p:spPr>
              <a:xfrm>
                <a:off x="4745985" y="6833302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GB" sz="4800" dirty="0">
                    <a:solidFill>
                      <a:schemeClr val="accent6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63385A6-B661-A5BD-1E15-C6E44681B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985" y="6833302"/>
                <a:ext cx="1170013" cy="83099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641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B1387-937C-D8EB-33E1-A8905BA70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8CD3416-8F5D-9502-201B-F512FAD5B9D2}"/>
                  </a:ext>
                </a:extLst>
              </p:cNvPr>
              <p:cNvSpPr txBox="1"/>
              <p:nvPr/>
            </p:nvSpPr>
            <p:spPr>
              <a:xfrm>
                <a:off x="7266013" y="225898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8CD3416-8F5D-9502-201B-F512FAD5B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013" y="2258987"/>
                <a:ext cx="1170013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8F4CB55-3CD0-AFC6-69A2-85E1B88BC53B}"/>
                  </a:ext>
                </a:extLst>
              </p:cNvPr>
              <p:cNvSpPr txBox="1"/>
              <p:nvPr/>
            </p:nvSpPr>
            <p:spPr>
              <a:xfrm>
                <a:off x="65933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8F4CB55-3CD0-AFC6-69A2-85E1B88BC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3" y="4779015"/>
                <a:ext cx="1980022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32007A0-D31B-3ACD-B6B8-3D6BC6EAE5FB}"/>
                  </a:ext>
                </a:extLst>
              </p:cNvPr>
              <p:cNvSpPr txBox="1"/>
              <p:nvPr/>
            </p:nvSpPr>
            <p:spPr>
              <a:xfrm>
                <a:off x="1955954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32007A0-D31B-3ACD-B6B8-3D6BC6EAE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954" y="4779015"/>
                <a:ext cx="1980022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1F69F5C-D013-D5C4-ABDD-85432E324C01}"/>
                  </a:ext>
                </a:extLst>
              </p:cNvPr>
              <p:cNvSpPr txBox="1"/>
              <p:nvPr/>
            </p:nvSpPr>
            <p:spPr>
              <a:xfrm>
                <a:off x="8706029" y="4784549"/>
                <a:ext cx="1980022" cy="863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⊞</m:t>
                          </m:r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1F69F5C-D013-D5C4-ABDD-85432E324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029" y="4784549"/>
                <a:ext cx="1980022" cy="8633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7D13210-7AF2-E2DC-08C4-793183C11672}"/>
                  </a:ext>
                </a:extLst>
              </p:cNvPr>
              <p:cNvSpPr txBox="1"/>
              <p:nvPr/>
            </p:nvSpPr>
            <p:spPr>
              <a:xfrm>
                <a:off x="1415948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7D13210-7AF2-E2DC-08C4-793183C11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948" y="4779015"/>
                <a:ext cx="1170013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6E3CCDD-68A8-2794-5F7C-0064325A7B3A}"/>
                  </a:ext>
                </a:extLst>
              </p:cNvPr>
              <p:cNvSpPr txBox="1"/>
              <p:nvPr/>
            </p:nvSpPr>
            <p:spPr>
              <a:xfrm>
                <a:off x="7266013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D7AD53C-F08D-B827-D03A-6B40DDCF7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013" y="4779015"/>
                <a:ext cx="1170013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B47AA36-D99A-E15E-8160-F952FD750F41}"/>
                  </a:ext>
                </a:extLst>
              </p:cNvPr>
              <p:cNvSpPr txBox="1"/>
              <p:nvPr/>
            </p:nvSpPr>
            <p:spPr>
              <a:xfrm>
                <a:off x="8256024" y="4779015"/>
                <a:ext cx="261002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4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e>
                      </m:d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CEF89FA-DC4A-B36A-5383-32721B47F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024" y="4779015"/>
                <a:ext cx="2610029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 descr="Iceberg PNGs for Free Download">
            <a:extLst>
              <a:ext uri="{FF2B5EF4-FFF2-40B4-BE49-F238E27FC236}">
                <a16:creationId xmlns:a16="http://schemas.microsoft.com/office/drawing/2014/main" id="{4D24655D-3CF4-141F-9004-720670724F9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396070" y="-441043"/>
            <a:ext cx="7740086" cy="7740086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7E1BD4A7-F675-4F88-7196-817338900AFE}"/>
              </a:ext>
            </a:extLst>
          </p:cNvPr>
          <p:cNvSpPr/>
          <p:nvPr/>
        </p:nvSpPr>
        <p:spPr>
          <a:xfrm>
            <a:off x="14646095" y="2168986"/>
            <a:ext cx="2340026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4-tensor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382D0D8-5790-0182-A978-1FB236AFAFA7}"/>
                  </a:ext>
                </a:extLst>
              </p:cNvPr>
              <p:cNvSpPr/>
              <p:nvPr/>
            </p:nvSpPr>
            <p:spPr>
              <a:xfrm>
                <a:off x="12306068" y="2168986"/>
                <a:ext cx="1890021" cy="540006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sz="36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8DD4A2A-F9CD-F816-6946-0ED7D94FDC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6068" y="2168986"/>
                <a:ext cx="1890021" cy="54000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24545D01-B230-7F7F-A215-B8705537D5C1}"/>
              </a:ext>
            </a:extLst>
          </p:cNvPr>
          <p:cNvSpPr/>
          <p:nvPr/>
        </p:nvSpPr>
        <p:spPr>
          <a:xfrm>
            <a:off x="14646096" y="2888994"/>
            <a:ext cx="2340026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8-tensor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EBCC83F-D500-8A9F-70DC-4BB89FD77AC4}"/>
                  </a:ext>
                </a:extLst>
              </p:cNvPr>
              <p:cNvSpPr/>
              <p:nvPr/>
            </p:nvSpPr>
            <p:spPr>
              <a:xfrm>
                <a:off x="12306070" y="2888994"/>
                <a:ext cx="1890021" cy="540006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3600" dirty="0">
                    <a:solidFill>
                      <a:schemeClr val="accent6"/>
                    </a:solidFill>
                  </a:rPr>
                  <a:t>HC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70C469B-7B0A-B9EA-61FD-4D1F937DC2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6070" y="2888994"/>
                <a:ext cx="1890021" cy="540006"/>
              </a:xfrm>
              <a:prstGeom prst="rect">
                <a:avLst/>
              </a:prstGeom>
              <a:blipFill>
                <a:blip r:embed="rId18"/>
                <a:stretch>
                  <a:fillRect t="-26966" b="-516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69748DB1-5BF4-4171-19CA-FBA9F744BD6C}"/>
              </a:ext>
            </a:extLst>
          </p:cNvPr>
          <p:cNvSpPr/>
          <p:nvPr/>
        </p:nvSpPr>
        <p:spPr>
          <a:xfrm>
            <a:off x="14646096" y="3609002"/>
            <a:ext cx="2340026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25-tensor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D9AEDCE-2862-78A4-F319-A492AA865B74}"/>
              </a:ext>
            </a:extLst>
          </p:cNvPr>
          <p:cNvSpPr/>
          <p:nvPr/>
        </p:nvSpPr>
        <p:spPr>
          <a:xfrm>
            <a:off x="12306070" y="3609002"/>
            <a:ext cx="1890021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accent6"/>
                </a:solidFill>
              </a:rPr>
              <a:t>FastPerm</a:t>
            </a:r>
            <a:endParaRPr lang="en-GB" sz="32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0817CEA-DB46-55A2-D880-0DF09E8CEA7E}"/>
                  </a:ext>
                </a:extLst>
              </p:cNvPr>
              <p:cNvSpPr/>
              <p:nvPr/>
            </p:nvSpPr>
            <p:spPr>
              <a:xfrm>
                <a:off x="14646096" y="4689014"/>
                <a:ext cx="2340026" cy="540006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3600" dirty="0">
                    <a:solidFill>
                      <a:schemeClr val="accent1"/>
                    </a:solidFill>
                  </a:rPr>
                  <a:t>-tensor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FADF544-0D8D-21D5-03FF-9F9D9DF77B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6096" y="4689014"/>
                <a:ext cx="2340026" cy="540006"/>
              </a:xfrm>
              <a:prstGeom prst="rect">
                <a:avLst/>
              </a:prstGeom>
              <a:blipFill>
                <a:blip r:embed="rId19"/>
                <a:stretch>
                  <a:fillRect t="-26966" b="-516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173A98F-FEC5-5B63-45D4-F74841D73027}"/>
                  </a:ext>
                </a:extLst>
              </p:cNvPr>
              <p:cNvSpPr/>
              <p:nvPr/>
            </p:nvSpPr>
            <p:spPr>
              <a:xfrm>
                <a:off x="12126067" y="4689014"/>
                <a:ext cx="2250025" cy="540006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𝐕𝐏</m:t>
                      </m:r>
                      <m:r>
                        <a:rPr lang="en-GB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𝐕𝐍𝐏</m:t>
                      </m:r>
                    </m:oMath>
                  </m:oMathPara>
                </a14:m>
                <a:endParaRPr lang="en-GB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DC8A9F7-CA41-64EA-63DB-6E8205EF26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6067" y="4689014"/>
                <a:ext cx="2250025" cy="54000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03787EA-4D58-AB19-46AE-4BE77BE6D7CC}"/>
                  </a:ext>
                </a:extLst>
              </p:cNvPr>
              <p:cNvSpPr txBox="1"/>
              <p:nvPr/>
            </p:nvSpPr>
            <p:spPr>
              <a:xfrm>
                <a:off x="4745985" y="6833302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GB" sz="4800" dirty="0">
                    <a:solidFill>
                      <a:schemeClr val="accent6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63385A6-B661-A5BD-1E15-C6E44681B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985" y="6833302"/>
                <a:ext cx="1170013" cy="83099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9859655-0914-B47D-120A-8B0C90092AEB}"/>
                  </a:ext>
                </a:extLst>
              </p:cNvPr>
              <p:cNvSpPr txBox="1"/>
              <p:nvPr/>
            </p:nvSpPr>
            <p:spPr>
              <a:xfrm>
                <a:off x="3845975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9859655-0914-B47D-120A-8B0C90092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975" y="4779015"/>
                <a:ext cx="1980022" cy="83099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F9A94BE-440B-FBDD-4430-60EE78A07948}"/>
                  </a:ext>
                </a:extLst>
              </p:cNvPr>
              <p:cNvSpPr txBox="1"/>
              <p:nvPr/>
            </p:nvSpPr>
            <p:spPr>
              <a:xfrm>
                <a:off x="3305969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F9A94BE-440B-FBDD-4430-60EE78A07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969" y="4779015"/>
                <a:ext cx="1170013" cy="83099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B8D4920-7460-0C58-6F29-89031EA65B35}"/>
                  </a:ext>
                </a:extLst>
              </p:cNvPr>
              <p:cNvSpPr txBox="1"/>
              <p:nvPr/>
            </p:nvSpPr>
            <p:spPr>
              <a:xfrm>
                <a:off x="5735996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B8D4920-7460-0C58-6F29-89031EA65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96" y="4779015"/>
                <a:ext cx="1980022" cy="83099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0B6CE36-DACF-5F7C-7B29-49106EAB2A0D}"/>
                  </a:ext>
                </a:extLst>
              </p:cNvPr>
              <p:cNvSpPr txBox="1"/>
              <p:nvPr/>
            </p:nvSpPr>
            <p:spPr>
              <a:xfrm>
                <a:off x="5195990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0B6CE36-DACF-5F7C-7B29-49106EAB2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990" y="4779015"/>
                <a:ext cx="1170013" cy="83099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71427ACA-5662-9157-17F4-974388896264}"/>
              </a:ext>
            </a:extLst>
          </p:cNvPr>
          <p:cNvGrpSpPr/>
          <p:nvPr/>
        </p:nvGrpSpPr>
        <p:grpSpPr>
          <a:xfrm>
            <a:off x="8616028" y="1088974"/>
            <a:ext cx="2340026" cy="3060034"/>
            <a:chOff x="8616028" y="1448978"/>
            <a:chExt cx="2340026" cy="3060034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8C490963-F66D-1A8A-BEBC-10A0CEACDC08}"/>
                </a:ext>
              </a:extLst>
            </p:cNvPr>
            <p:cNvGrpSpPr/>
            <p:nvPr/>
          </p:nvGrpSpPr>
          <p:grpSpPr>
            <a:xfrm>
              <a:off x="8706029" y="1718981"/>
              <a:ext cx="1620018" cy="2700030"/>
              <a:chOff x="8706029" y="1718981"/>
              <a:chExt cx="1620018" cy="2700030"/>
            </a:xfrm>
          </p:grpSpPr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229F8B9-6DFE-474F-F9A0-AAD7D2256B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2078985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94CA5B01-93C4-60FD-7216-ACC0AF697C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1718981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B409800A-3388-BD43-731D-12FB406606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2618991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11C7F5F0-E0BE-9B32-62A6-027BDEE442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2258987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9324887E-A4B1-3430-0C44-309C9230E2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3158997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B6D5B785-7386-3A10-9634-F7753E09D4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2798993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0552B055-4AEE-32B5-A652-4EF061759F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3699003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E8E37A76-843B-E0E2-68F6-6D5CD762C5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3338999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7E4B816F-0D11-7BC8-C50A-F876D0F373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4239009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5C148036-F7D8-B9B9-E407-24E2E20E44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3879005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11B913B3-9429-2280-43F6-09AF8E03AFAF}"/>
                </a:ext>
              </a:extLst>
            </p:cNvPr>
            <p:cNvGrpSpPr/>
            <p:nvPr/>
          </p:nvGrpSpPr>
          <p:grpSpPr>
            <a:xfrm>
              <a:off x="8616028" y="1448978"/>
              <a:ext cx="2340026" cy="3060034"/>
              <a:chOff x="8616028" y="1448978"/>
              <a:chExt cx="2340026" cy="3060034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C77B2C14-C66A-0E58-FFCF-7DABBDC9F957}"/>
                  </a:ext>
                </a:extLst>
              </p:cNvPr>
              <p:cNvSpPr/>
              <p:nvPr/>
            </p:nvSpPr>
            <p:spPr>
              <a:xfrm>
                <a:off x="8616029" y="216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D9AD0850-1626-1D3B-3B8A-A2C3498DCC7B}"/>
                  </a:ext>
                </a:extLst>
              </p:cNvPr>
              <p:cNvSpPr/>
              <p:nvPr/>
            </p:nvSpPr>
            <p:spPr>
              <a:xfrm>
                <a:off x="9156034" y="198898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FC314A66-F31B-ABE7-7328-6998B705DD12}"/>
                  </a:ext>
                </a:extLst>
              </p:cNvPr>
              <p:cNvSpPr/>
              <p:nvPr/>
            </p:nvSpPr>
            <p:spPr>
              <a:xfrm>
                <a:off x="9696040" y="180898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C8CED559-3346-ECBA-6348-EB924C109F24}"/>
                  </a:ext>
                </a:extLst>
              </p:cNvPr>
              <p:cNvSpPr/>
              <p:nvPr/>
            </p:nvSpPr>
            <p:spPr>
              <a:xfrm>
                <a:off x="10236046" y="162898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B84B220C-BC27-8122-ADD5-89E2AAB075EF}"/>
                  </a:ext>
                </a:extLst>
              </p:cNvPr>
              <p:cNvSpPr/>
              <p:nvPr/>
            </p:nvSpPr>
            <p:spPr>
              <a:xfrm>
                <a:off x="10776052" y="1448978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EEBAF37E-E9C8-8663-F226-D08999C37FA2}"/>
                  </a:ext>
                </a:extLst>
              </p:cNvPr>
              <p:cNvSpPr/>
              <p:nvPr/>
            </p:nvSpPr>
            <p:spPr>
              <a:xfrm>
                <a:off x="8616028" y="270899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61987961-95EB-2CF4-F529-ADE47B2C6ABE}"/>
                  </a:ext>
                </a:extLst>
              </p:cNvPr>
              <p:cNvSpPr/>
              <p:nvPr/>
            </p:nvSpPr>
            <p:spPr>
              <a:xfrm>
                <a:off x="9156033" y="252898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3EBAE679-8002-20B5-54A6-51D6E6FB1141}"/>
                  </a:ext>
                </a:extLst>
              </p:cNvPr>
              <p:cNvSpPr/>
              <p:nvPr/>
            </p:nvSpPr>
            <p:spPr>
              <a:xfrm>
                <a:off x="9696039" y="234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78BBC2DA-BE91-53D8-4AA4-68CEC4081210}"/>
                  </a:ext>
                </a:extLst>
              </p:cNvPr>
              <p:cNvSpPr/>
              <p:nvPr/>
            </p:nvSpPr>
            <p:spPr>
              <a:xfrm>
                <a:off x="10236045" y="216898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F9DDD6A7-1878-5C35-3FBC-BEAE7DE87C12}"/>
                  </a:ext>
                </a:extLst>
              </p:cNvPr>
              <p:cNvSpPr/>
              <p:nvPr/>
            </p:nvSpPr>
            <p:spPr>
              <a:xfrm>
                <a:off x="10776051" y="198898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2411C89A-64C7-92F9-48AD-F32D9BC4A8FB}"/>
                  </a:ext>
                </a:extLst>
              </p:cNvPr>
              <p:cNvSpPr/>
              <p:nvPr/>
            </p:nvSpPr>
            <p:spPr>
              <a:xfrm>
                <a:off x="8616028" y="323422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D8AD041E-D631-ABE9-A1D1-61AAEDA708F5}"/>
                  </a:ext>
                </a:extLst>
              </p:cNvPr>
              <p:cNvSpPr/>
              <p:nvPr/>
            </p:nvSpPr>
            <p:spPr>
              <a:xfrm>
                <a:off x="9156033" y="305422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A57DF755-3232-B61E-E2F7-0FB73B7A338E}"/>
                  </a:ext>
                </a:extLst>
              </p:cNvPr>
              <p:cNvSpPr/>
              <p:nvPr/>
            </p:nvSpPr>
            <p:spPr>
              <a:xfrm>
                <a:off x="9696039" y="287421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D5591904-371D-73B2-FAD1-60106FF98603}"/>
                  </a:ext>
                </a:extLst>
              </p:cNvPr>
              <p:cNvSpPr/>
              <p:nvPr/>
            </p:nvSpPr>
            <p:spPr>
              <a:xfrm>
                <a:off x="10236045" y="269421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09C57B29-9986-E677-3704-33B440D4B3D3}"/>
                  </a:ext>
                </a:extLst>
              </p:cNvPr>
              <p:cNvSpPr/>
              <p:nvPr/>
            </p:nvSpPr>
            <p:spPr>
              <a:xfrm>
                <a:off x="10776051" y="251421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9E2AC3C8-14A9-F959-1598-7F59DD02EE06}"/>
                  </a:ext>
                </a:extLst>
              </p:cNvPr>
              <p:cNvSpPr/>
              <p:nvPr/>
            </p:nvSpPr>
            <p:spPr>
              <a:xfrm>
                <a:off x="8616028" y="378900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65974AA9-5652-525B-D934-9E8033A1A7B5}"/>
                  </a:ext>
                </a:extLst>
              </p:cNvPr>
              <p:cNvSpPr/>
              <p:nvPr/>
            </p:nvSpPr>
            <p:spPr>
              <a:xfrm>
                <a:off x="9156033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1C8ACAF6-43BD-EB10-EB26-D7D7B9BE50D1}"/>
                  </a:ext>
                </a:extLst>
              </p:cNvPr>
              <p:cNvSpPr/>
              <p:nvPr/>
            </p:nvSpPr>
            <p:spPr>
              <a:xfrm>
                <a:off x="9696039" y="342899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4D73D7AA-8664-13D1-8770-18601057013A}"/>
                  </a:ext>
                </a:extLst>
              </p:cNvPr>
              <p:cNvSpPr/>
              <p:nvPr/>
            </p:nvSpPr>
            <p:spPr>
              <a:xfrm>
                <a:off x="10236045" y="324899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46F10CA9-9561-A5EE-FDFD-4F4FFBC15C2F}"/>
                  </a:ext>
                </a:extLst>
              </p:cNvPr>
              <p:cNvSpPr/>
              <p:nvPr/>
            </p:nvSpPr>
            <p:spPr>
              <a:xfrm>
                <a:off x="10776051" y="306899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FEC3EBE8-8FCE-4C05-AEB0-B4FDBA784CB3}"/>
                  </a:ext>
                </a:extLst>
              </p:cNvPr>
              <p:cNvSpPr/>
              <p:nvPr/>
            </p:nvSpPr>
            <p:spPr>
              <a:xfrm>
                <a:off x="8616028" y="432901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9FAADAA3-60EF-23E7-652D-4A3D45456EAE}"/>
                  </a:ext>
                </a:extLst>
              </p:cNvPr>
              <p:cNvSpPr/>
              <p:nvPr/>
            </p:nvSpPr>
            <p:spPr>
              <a:xfrm>
                <a:off x="9156033" y="414900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EC147D84-D0D8-1996-EF39-179026ED6C88}"/>
                  </a:ext>
                </a:extLst>
              </p:cNvPr>
              <p:cNvSpPr/>
              <p:nvPr/>
            </p:nvSpPr>
            <p:spPr>
              <a:xfrm>
                <a:off x="9696039" y="396900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EE3ACF91-0E63-B84A-3B4D-41F4DB3D9E27}"/>
                  </a:ext>
                </a:extLst>
              </p:cNvPr>
              <p:cNvSpPr/>
              <p:nvPr/>
            </p:nvSpPr>
            <p:spPr>
              <a:xfrm>
                <a:off x="10236045" y="378900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0918CB02-A94A-C170-BDE8-F973F9920A9D}"/>
                  </a:ext>
                </a:extLst>
              </p:cNvPr>
              <p:cNvSpPr/>
              <p:nvPr/>
            </p:nvSpPr>
            <p:spPr>
              <a:xfrm>
                <a:off x="10776051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555D76D-D7DB-2218-179A-7F603390CE66}"/>
              </a:ext>
            </a:extLst>
          </p:cNvPr>
          <p:cNvGrpSpPr/>
          <p:nvPr/>
        </p:nvGrpSpPr>
        <p:grpSpPr>
          <a:xfrm>
            <a:off x="8616028" y="1088974"/>
            <a:ext cx="2340026" cy="3060034"/>
            <a:chOff x="8616028" y="1448978"/>
            <a:chExt cx="2340026" cy="3060034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8E080759-61D6-A125-17F5-3E2DBCECF9A7}"/>
                </a:ext>
              </a:extLst>
            </p:cNvPr>
            <p:cNvGrpSpPr/>
            <p:nvPr/>
          </p:nvGrpSpPr>
          <p:grpSpPr>
            <a:xfrm>
              <a:off x="9246035" y="1538979"/>
              <a:ext cx="1620018" cy="2700030"/>
              <a:chOff x="9246035" y="1538979"/>
              <a:chExt cx="1620018" cy="2700030"/>
            </a:xfrm>
          </p:grpSpPr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D36B1EB6-7B9B-1E6A-6D4C-020248C9AD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1898983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410DBE07-AA56-5B24-9DDB-8305BE8E15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1538979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DE108532-9E05-972F-F21F-D1E2D52504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2438989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40D1D588-3609-BB2F-6908-C2AFC1AE9C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2078985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D2253E32-13AF-E3E0-865C-606B55912E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2978995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EF50089-820A-4E8B-7869-51D92EF3EA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2618991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D9409319-B333-0745-23F8-45838C0CBB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3519001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C761762F-4C2D-4A2D-F447-072C587BCC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3158997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CB7503C1-F95E-BE6C-B117-567A693F1C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4059007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830260D6-DF50-EA25-1506-88DF4CFEAA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3699003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3BA2523B-3625-A33F-A0C1-CD08D192CA83}"/>
                </a:ext>
              </a:extLst>
            </p:cNvPr>
            <p:cNvGrpSpPr/>
            <p:nvPr/>
          </p:nvGrpSpPr>
          <p:grpSpPr>
            <a:xfrm>
              <a:off x="8616028" y="1448978"/>
              <a:ext cx="2340026" cy="3060034"/>
              <a:chOff x="8616028" y="1448978"/>
              <a:chExt cx="2340026" cy="3060034"/>
            </a:xfrm>
          </p:grpSpPr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4585890D-FFB1-CDCD-B8CE-81E5B479B433}"/>
                  </a:ext>
                </a:extLst>
              </p:cNvPr>
              <p:cNvSpPr/>
              <p:nvPr/>
            </p:nvSpPr>
            <p:spPr>
              <a:xfrm>
                <a:off x="8616029" y="216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201305D4-705E-118A-C040-98A7AFA203D8}"/>
                  </a:ext>
                </a:extLst>
              </p:cNvPr>
              <p:cNvSpPr/>
              <p:nvPr/>
            </p:nvSpPr>
            <p:spPr>
              <a:xfrm>
                <a:off x="9156034" y="198898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137E9D8D-0CA4-2833-F583-3CE887C85ADF}"/>
                  </a:ext>
                </a:extLst>
              </p:cNvPr>
              <p:cNvSpPr/>
              <p:nvPr/>
            </p:nvSpPr>
            <p:spPr>
              <a:xfrm>
                <a:off x="9696040" y="180898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2B9D3C96-9694-0200-1C63-4E9E7FC94ABF}"/>
                  </a:ext>
                </a:extLst>
              </p:cNvPr>
              <p:cNvSpPr/>
              <p:nvPr/>
            </p:nvSpPr>
            <p:spPr>
              <a:xfrm>
                <a:off x="10236046" y="162898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F70DB8F9-A46B-53ED-5306-7B2790E90089}"/>
                  </a:ext>
                </a:extLst>
              </p:cNvPr>
              <p:cNvSpPr/>
              <p:nvPr/>
            </p:nvSpPr>
            <p:spPr>
              <a:xfrm>
                <a:off x="10776052" y="1448978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B2059F85-D24D-3E39-A328-870B1DAC6717}"/>
                  </a:ext>
                </a:extLst>
              </p:cNvPr>
              <p:cNvSpPr/>
              <p:nvPr/>
            </p:nvSpPr>
            <p:spPr>
              <a:xfrm>
                <a:off x="8616028" y="270899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357A7C85-9F1E-1554-1854-4B00C4024904}"/>
                  </a:ext>
                </a:extLst>
              </p:cNvPr>
              <p:cNvSpPr/>
              <p:nvPr/>
            </p:nvSpPr>
            <p:spPr>
              <a:xfrm>
                <a:off x="9156033" y="252898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1E7FDEE1-A924-58DF-7583-141A26CE302C}"/>
                  </a:ext>
                </a:extLst>
              </p:cNvPr>
              <p:cNvSpPr/>
              <p:nvPr/>
            </p:nvSpPr>
            <p:spPr>
              <a:xfrm>
                <a:off x="9696039" y="234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9974E01F-D522-878A-62D5-BA255BCB5BCA}"/>
                  </a:ext>
                </a:extLst>
              </p:cNvPr>
              <p:cNvSpPr/>
              <p:nvPr/>
            </p:nvSpPr>
            <p:spPr>
              <a:xfrm>
                <a:off x="10236045" y="216898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CB945016-717A-B9CF-1277-C272B051BDD5}"/>
                  </a:ext>
                </a:extLst>
              </p:cNvPr>
              <p:cNvSpPr/>
              <p:nvPr/>
            </p:nvSpPr>
            <p:spPr>
              <a:xfrm>
                <a:off x="10776051" y="198898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7A200343-93DF-4814-D126-1643A61CFE4D}"/>
                  </a:ext>
                </a:extLst>
              </p:cNvPr>
              <p:cNvSpPr/>
              <p:nvPr/>
            </p:nvSpPr>
            <p:spPr>
              <a:xfrm>
                <a:off x="8616028" y="323422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60C93EA1-3BD8-81CC-3F81-B0EF16681C6F}"/>
                  </a:ext>
                </a:extLst>
              </p:cNvPr>
              <p:cNvSpPr/>
              <p:nvPr/>
            </p:nvSpPr>
            <p:spPr>
              <a:xfrm>
                <a:off x="9156033" y="305422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B317A23D-FBCD-B125-1084-890EBE26564F}"/>
                  </a:ext>
                </a:extLst>
              </p:cNvPr>
              <p:cNvSpPr/>
              <p:nvPr/>
            </p:nvSpPr>
            <p:spPr>
              <a:xfrm>
                <a:off x="9696039" y="287421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3FB8A57C-216A-66FB-53E3-331A3CD8347C}"/>
                  </a:ext>
                </a:extLst>
              </p:cNvPr>
              <p:cNvSpPr/>
              <p:nvPr/>
            </p:nvSpPr>
            <p:spPr>
              <a:xfrm>
                <a:off x="10236045" y="269421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F61C1A03-57C3-6D23-DB1A-980426890759}"/>
                  </a:ext>
                </a:extLst>
              </p:cNvPr>
              <p:cNvSpPr/>
              <p:nvPr/>
            </p:nvSpPr>
            <p:spPr>
              <a:xfrm>
                <a:off x="10776051" y="251421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0870E818-F1FE-5588-6A2C-3ECC702AD801}"/>
                  </a:ext>
                </a:extLst>
              </p:cNvPr>
              <p:cNvSpPr/>
              <p:nvPr/>
            </p:nvSpPr>
            <p:spPr>
              <a:xfrm>
                <a:off x="8616028" y="378900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09561CE2-3B9D-188F-CCCB-3DF21FD85956}"/>
                  </a:ext>
                </a:extLst>
              </p:cNvPr>
              <p:cNvSpPr/>
              <p:nvPr/>
            </p:nvSpPr>
            <p:spPr>
              <a:xfrm>
                <a:off x="9156033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10ECAA76-BBF8-17D9-6FF6-433BAE98DFF1}"/>
                  </a:ext>
                </a:extLst>
              </p:cNvPr>
              <p:cNvSpPr/>
              <p:nvPr/>
            </p:nvSpPr>
            <p:spPr>
              <a:xfrm>
                <a:off x="9696039" y="342899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EDF25ADC-8F8E-6C5F-0C46-BF2558405543}"/>
                  </a:ext>
                </a:extLst>
              </p:cNvPr>
              <p:cNvSpPr/>
              <p:nvPr/>
            </p:nvSpPr>
            <p:spPr>
              <a:xfrm>
                <a:off x="10236045" y="324899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67DE4894-907D-03F0-EEEC-8DAE2035F6C4}"/>
                  </a:ext>
                </a:extLst>
              </p:cNvPr>
              <p:cNvSpPr/>
              <p:nvPr/>
            </p:nvSpPr>
            <p:spPr>
              <a:xfrm>
                <a:off x="10776051" y="306899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263E3411-898A-DC49-580A-AD28413E3CBF}"/>
                  </a:ext>
                </a:extLst>
              </p:cNvPr>
              <p:cNvSpPr/>
              <p:nvPr/>
            </p:nvSpPr>
            <p:spPr>
              <a:xfrm>
                <a:off x="8616028" y="432901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D44A0DF0-C646-FB9F-4537-5F998FE4CB39}"/>
                  </a:ext>
                </a:extLst>
              </p:cNvPr>
              <p:cNvSpPr/>
              <p:nvPr/>
            </p:nvSpPr>
            <p:spPr>
              <a:xfrm>
                <a:off x="9156033" y="414900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279EAAAD-6273-FFCB-73DE-2BC60DD385D2}"/>
                  </a:ext>
                </a:extLst>
              </p:cNvPr>
              <p:cNvSpPr/>
              <p:nvPr/>
            </p:nvSpPr>
            <p:spPr>
              <a:xfrm>
                <a:off x="9696039" y="396900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BA4942A3-3F8E-1C5A-126C-9B8C56F4E82D}"/>
                  </a:ext>
                </a:extLst>
              </p:cNvPr>
              <p:cNvSpPr/>
              <p:nvPr/>
            </p:nvSpPr>
            <p:spPr>
              <a:xfrm>
                <a:off x="10236045" y="378900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7DDE5353-D123-25E4-AD85-F5573EEEA5FA}"/>
                  </a:ext>
                </a:extLst>
              </p:cNvPr>
              <p:cNvSpPr/>
              <p:nvPr/>
            </p:nvSpPr>
            <p:spPr>
              <a:xfrm>
                <a:off x="10776051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6496E18-E5B8-501F-F8FF-99772AAA2146}"/>
              </a:ext>
            </a:extLst>
          </p:cNvPr>
          <p:cNvGrpSpPr/>
          <p:nvPr/>
        </p:nvGrpSpPr>
        <p:grpSpPr>
          <a:xfrm>
            <a:off x="8616028" y="1088974"/>
            <a:ext cx="2340026" cy="3060034"/>
            <a:chOff x="8616028" y="1448978"/>
            <a:chExt cx="2340026" cy="3060034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76418203-D726-76D8-E4B7-AE8B244CC1F0}"/>
                </a:ext>
              </a:extLst>
            </p:cNvPr>
            <p:cNvGrpSpPr/>
            <p:nvPr/>
          </p:nvGrpSpPr>
          <p:grpSpPr>
            <a:xfrm>
              <a:off x="8706029" y="1538979"/>
              <a:ext cx="2160024" cy="2340026"/>
              <a:chOff x="8706029" y="1538979"/>
              <a:chExt cx="2160024" cy="2340026"/>
            </a:xfrm>
          </p:grpSpPr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ADB1DBB0-62F6-2234-C34D-AC359A8A1A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6029" y="2258987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AB5EBDB9-0DD0-9AB4-AEA7-79929E3EC0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6029" y="3338999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DFFA40EE-7D4F-8486-F800-2EC607AFDA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6035" y="2078985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5D81C855-E903-5F95-EA3C-9AD2E0B5CE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6035" y="3158997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18453187-D6FE-F6CB-02E7-31767B45B3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6041" y="1898983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567BCA4B-415A-EBC6-DE01-B904D27BA0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6041" y="2978995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E2681589-40D2-414C-66A3-B5F38CB767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047" y="1718981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03FFB866-DDC0-483E-F13F-440AF4F349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047" y="2798993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A7F1CE26-CE35-384C-A11D-0F8E1D727F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6053" y="1538979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7DB2CA93-2261-E5DB-66C8-CC07B84432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6053" y="2618991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34588F72-527B-446C-433E-43BB95ACB336}"/>
                </a:ext>
              </a:extLst>
            </p:cNvPr>
            <p:cNvGrpSpPr/>
            <p:nvPr/>
          </p:nvGrpSpPr>
          <p:grpSpPr>
            <a:xfrm>
              <a:off x="8616028" y="1448978"/>
              <a:ext cx="2340026" cy="3060034"/>
              <a:chOff x="8616028" y="1448978"/>
              <a:chExt cx="2340026" cy="3060034"/>
            </a:xfrm>
          </p:grpSpPr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4BF34C73-A378-7928-5385-A4E36FA10602}"/>
                  </a:ext>
                </a:extLst>
              </p:cNvPr>
              <p:cNvSpPr/>
              <p:nvPr/>
            </p:nvSpPr>
            <p:spPr>
              <a:xfrm>
                <a:off x="8616029" y="216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6C644D4A-8FC9-C6ED-2307-34A5DA794C8C}"/>
                  </a:ext>
                </a:extLst>
              </p:cNvPr>
              <p:cNvSpPr/>
              <p:nvPr/>
            </p:nvSpPr>
            <p:spPr>
              <a:xfrm>
                <a:off x="9156034" y="198898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568E4E2E-ACB9-9365-E6BD-8B4740AB5A4A}"/>
                  </a:ext>
                </a:extLst>
              </p:cNvPr>
              <p:cNvSpPr/>
              <p:nvPr/>
            </p:nvSpPr>
            <p:spPr>
              <a:xfrm>
                <a:off x="9696040" y="180898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AA1C89AA-CA17-2B76-810B-077FE99E2D00}"/>
                  </a:ext>
                </a:extLst>
              </p:cNvPr>
              <p:cNvSpPr/>
              <p:nvPr/>
            </p:nvSpPr>
            <p:spPr>
              <a:xfrm>
                <a:off x="10236046" y="162898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DDCAEDE1-DCE3-8A5A-D58B-454C60A9F2C4}"/>
                  </a:ext>
                </a:extLst>
              </p:cNvPr>
              <p:cNvSpPr/>
              <p:nvPr/>
            </p:nvSpPr>
            <p:spPr>
              <a:xfrm>
                <a:off x="10776052" y="1448978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79D2A8E1-0923-5420-751C-548D70A5B258}"/>
                  </a:ext>
                </a:extLst>
              </p:cNvPr>
              <p:cNvSpPr/>
              <p:nvPr/>
            </p:nvSpPr>
            <p:spPr>
              <a:xfrm>
                <a:off x="8616028" y="270899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A0941751-AFCE-2C1F-7404-1679C287572A}"/>
                  </a:ext>
                </a:extLst>
              </p:cNvPr>
              <p:cNvSpPr/>
              <p:nvPr/>
            </p:nvSpPr>
            <p:spPr>
              <a:xfrm>
                <a:off x="9156033" y="252898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F469531A-04C1-8497-2AFB-5DB750168394}"/>
                  </a:ext>
                </a:extLst>
              </p:cNvPr>
              <p:cNvSpPr/>
              <p:nvPr/>
            </p:nvSpPr>
            <p:spPr>
              <a:xfrm>
                <a:off x="9696039" y="234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D4AB27BE-10ED-3142-D318-E23C683F3D3D}"/>
                  </a:ext>
                </a:extLst>
              </p:cNvPr>
              <p:cNvSpPr/>
              <p:nvPr/>
            </p:nvSpPr>
            <p:spPr>
              <a:xfrm>
                <a:off x="10236045" y="216898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2582F4BB-CF18-85AB-C107-F28B7EA70F5A}"/>
                  </a:ext>
                </a:extLst>
              </p:cNvPr>
              <p:cNvSpPr/>
              <p:nvPr/>
            </p:nvSpPr>
            <p:spPr>
              <a:xfrm>
                <a:off x="10776051" y="198898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6804D6E6-C3F6-2DE9-C384-91BD131DC09B}"/>
                  </a:ext>
                </a:extLst>
              </p:cNvPr>
              <p:cNvSpPr/>
              <p:nvPr/>
            </p:nvSpPr>
            <p:spPr>
              <a:xfrm>
                <a:off x="8616028" y="323422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777C9C45-3CD4-E436-50F7-EE5FBB2C7A5C}"/>
                  </a:ext>
                </a:extLst>
              </p:cNvPr>
              <p:cNvSpPr/>
              <p:nvPr/>
            </p:nvSpPr>
            <p:spPr>
              <a:xfrm>
                <a:off x="9156033" y="305422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0EEE9311-BC1C-8860-BA09-C97BC9CEAA06}"/>
                  </a:ext>
                </a:extLst>
              </p:cNvPr>
              <p:cNvSpPr/>
              <p:nvPr/>
            </p:nvSpPr>
            <p:spPr>
              <a:xfrm>
                <a:off x="9696039" y="287421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247B1445-786D-B3EC-7823-5EDEBBBBAE73}"/>
                  </a:ext>
                </a:extLst>
              </p:cNvPr>
              <p:cNvSpPr/>
              <p:nvPr/>
            </p:nvSpPr>
            <p:spPr>
              <a:xfrm>
                <a:off x="10236045" y="269421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E680E89F-748D-7555-50A5-3247D8932778}"/>
                  </a:ext>
                </a:extLst>
              </p:cNvPr>
              <p:cNvSpPr/>
              <p:nvPr/>
            </p:nvSpPr>
            <p:spPr>
              <a:xfrm>
                <a:off x="10776051" y="251421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29B94071-5CC0-19BF-B764-2A5C234DDCBE}"/>
                  </a:ext>
                </a:extLst>
              </p:cNvPr>
              <p:cNvSpPr/>
              <p:nvPr/>
            </p:nvSpPr>
            <p:spPr>
              <a:xfrm>
                <a:off x="8616028" y="378900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4B09CC0B-7393-42D1-CE57-FABCEFAF584D}"/>
                  </a:ext>
                </a:extLst>
              </p:cNvPr>
              <p:cNvSpPr/>
              <p:nvPr/>
            </p:nvSpPr>
            <p:spPr>
              <a:xfrm>
                <a:off x="9156033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5EB5B8B5-55D5-F616-EF5F-1F16C5F43CDE}"/>
                  </a:ext>
                </a:extLst>
              </p:cNvPr>
              <p:cNvSpPr/>
              <p:nvPr/>
            </p:nvSpPr>
            <p:spPr>
              <a:xfrm>
                <a:off x="9696039" y="342899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6B1A09D7-C5BF-6A11-1632-B40E7082AAF1}"/>
                  </a:ext>
                </a:extLst>
              </p:cNvPr>
              <p:cNvSpPr/>
              <p:nvPr/>
            </p:nvSpPr>
            <p:spPr>
              <a:xfrm>
                <a:off x="10236045" y="324899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347ED308-C4B8-BD87-6427-9B268BEB8C55}"/>
                  </a:ext>
                </a:extLst>
              </p:cNvPr>
              <p:cNvSpPr/>
              <p:nvPr/>
            </p:nvSpPr>
            <p:spPr>
              <a:xfrm>
                <a:off x="10776051" y="306899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63889647-21F7-CB5A-FBBC-8E955CC131AC}"/>
                  </a:ext>
                </a:extLst>
              </p:cNvPr>
              <p:cNvSpPr/>
              <p:nvPr/>
            </p:nvSpPr>
            <p:spPr>
              <a:xfrm>
                <a:off x="8616028" y="432901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15BA8526-7D77-BD14-366E-6609ADF5CE82}"/>
                  </a:ext>
                </a:extLst>
              </p:cNvPr>
              <p:cNvSpPr/>
              <p:nvPr/>
            </p:nvSpPr>
            <p:spPr>
              <a:xfrm>
                <a:off x="9156033" y="414900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C1A2A5AD-7D16-9BEF-CEB6-66D2356712F7}"/>
                  </a:ext>
                </a:extLst>
              </p:cNvPr>
              <p:cNvSpPr/>
              <p:nvPr/>
            </p:nvSpPr>
            <p:spPr>
              <a:xfrm>
                <a:off x="9696039" y="396900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19BD5FC4-272A-9E94-9718-FCADDD0F76C5}"/>
                  </a:ext>
                </a:extLst>
              </p:cNvPr>
              <p:cNvSpPr/>
              <p:nvPr/>
            </p:nvSpPr>
            <p:spPr>
              <a:xfrm>
                <a:off x="10236045" y="378900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7A792BA2-DB4A-E18E-B0B4-5540C232220D}"/>
                  </a:ext>
                </a:extLst>
              </p:cNvPr>
              <p:cNvSpPr/>
              <p:nvPr/>
            </p:nvSpPr>
            <p:spPr>
              <a:xfrm>
                <a:off x="10776051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C312373-DD92-C7A7-30CC-63E740CD4378}"/>
              </a:ext>
            </a:extLst>
          </p:cNvPr>
          <p:cNvGrpSpPr/>
          <p:nvPr/>
        </p:nvGrpSpPr>
        <p:grpSpPr>
          <a:xfrm>
            <a:off x="8616028" y="1088974"/>
            <a:ext cx="2340026" cy="3060034"/>
            <a:chOff x="8616028" y="1448978"/>
            <a:chExt cx="2340026" cy="3060034"/>
          </a:xfrm>
        </p:grpSpPr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7F1A2AF9-A704-9AA8-A520-04F423B3450B}"/>
                </a:ext>
              </a:extLst>
            </p:cNvPr>
            <p:cNvGrpSpPr/>
            <p:nvPr/>
          </p:nvGrpSpPr>
          <p:grpSpPr>
            <a:xfrm>
              <a:off x="8706029" y="2078985"/>
              <a:ext cx="2160024" cy="2340026"/>
              <a:chOff x="8706029" y="2078985"/>
              <a:chExt cx="2160024" cy="2340026"/>
            </a:xfrm>
          </p:grpSpPr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A591D501-2EA8-D3AF-18AD-7357FA46B5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6029" y="2798993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6BBEB48D-87C5-744B-7B21-C62E9AD931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6029" y="3879005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306C9DE7-D51B-4F2E-7FA3-FDC07D2D43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6035" y="2618991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D3E6B71C-3BF1-ABEE-5FA1-D83F7CA0F3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6035" y="3699003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841B1F9F-B6E2-14D6-BE1B-15C29FCC6B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6041" y="2438989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97C7EECB-4478-4E17-13E4-38D32FEE9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6041" y="3519001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B1A88EF1-43C2-A2AC-20EA-D42242599B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047" y="2258987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24C4337D-F09B-CD62-C6B7-05A11BEA02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047" y="3338999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216F073C-5388-ACE1-3697-74481FE8BB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6053" y="2078985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B1B3B8A3-682E-9719-27B6-128CE72A2E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6053" y="3158997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4E04D33E-8DEF-9145-C41C-BF33FB81A8FF}"/>
                </a:ext>
              </a:extLst>
            </p:cNvPr>
            <p:cNvGrpSpPr/>
            <p:nvPr/>
          </p:nvGrpSpPr>
          <p:grpSpPr>
            <a:xfrm>
              <a:off x="8616028" y="1448978"/>
              <a:ext cx="2340026" cy="3060034"/>
              <a:chOff x="8616028" y="1448978"/>
              <a:chExt cx="2340026" cy="3060034"/>
            </a:xfrm>
          </p:grpSpPr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E2208E93-5DEE-2361-3645-43204617D5E6}"/>
                  </a:ext>
                </a:extLst>
              </p:cNvPr>
              <p:cNvSpPr/>
              <p:nvPr/>
            </p:nvSpPr>
            <p:spPr>
              <a:xfrm>
                <a:off x="8616029" y="216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6056F312-27D7-85EF-B766-56FF1D22E53B}"/>
                  </a:ext>
                </a:extLst>
              </p:cNvPr>
              <p:cNvSpPr/>
              <p:nvPr/>
            </p:nvSpPr>
            <p:spPr>
              <a:xfrm>
                <a:off x="9156034" y="198898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2E8D47D8-6B62-318F-C1F7-491C5169389C}"/>
                  </a:ext>
                </a:extLst>
              </p:cNvPr>
              <p:cNvSpPr/>
              <p:nvPr/>
            </p:nvSpPr>
            <p:spPr>
              <a:xfrm>
                <a:off x="9696040" y="180898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2A37DC50-7FD2-60D5-44E3-AA21B83044C7}"/>
                  </a:ext>
                </a:extLst>
              </p:cNvPr>
              <p:cNvSpPr/>
              <p:nvPr/>
            </p:nvSpPr>
            <p:spPr>
              <a:xfrm>
                <a:off x="10236046" y="162898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1830D547-07F3-F74A-EDB9-F59F638870A9}"/>
                  </a:ext>
                </a:extLst>
              </p:cNvPr>
              <p:cNvSpPr/>
              <p:nvPr/>
            </p:nvSpPr>
            <p:spPr>
              <a:xfrm>
                <a:off x="10776052" y="1448978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DEF29616-105C-A3C2-4EFB-B9A4E8CBE398}"/>
                  </a:ext>
                </a:extLst>
              </p:cNvPr>
              <p:cNvSpPr/>
              <p:nvPr/>
            </p:nvSpPr>
            <p:spPr>
              <a:xfrm>
                <a:off x="8616028" y="270899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1EEF90A9-952D-4959-3912-3C436559ABEB}"/>
                  </a:ext>
                </a:extLst>
              </p:cNvPr>
              <p:cNvSpPr/>
              <p:nvPr/>
            </p:nvSpPr>
            <p:spPr>
              <a:xfrm>
                <a:off x="9156033" y="252898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1A7AACD8-FF97-4C2B-59F6-A565B56B0018}"/>
                  </a:ext>
                </a:extLst>
              </p:cNvPr>
              <p:cNvSpPr/>
              <p:nvPr/>
            </p:nvSpPr>
            <p:spPr>
              <a:xfrm>
                <a:off x="9696039" y="234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5BAA0D1E-2DF2-AA03-DA57-F8F90D72AEC2}"/>
                  </a:ext>
                </a:extLst>
              </p:cNvPr>
              <p:cNvSpPr/>
              <p:nvPr/>
            </p:nvSpPr>
            <p:spPr>
              <a:xfrm>
                <a:off x="10236045" y="216898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1752D2FE-AC5B-980B-A2BA-CDD53E4FD47E}"/>
                  </a:ext>
                </a:extLst>
              </p:cNvPr>
              <p:cNvSpPr/>
              <p:nvPr/>
            </p:nvSpPr>
            <p:spPr>
              <a:xfrm>
                <a:off x="10776051" y="198898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EF7E8892-71B8-F57E-90C6-EA14E2AD5DD1}"/>
                  </a:ext>
                </a:extLst>
              </p:cNvPr>
              <p:cNvSpPr/>
              <p:nvPr/>
            </p:nvSpPr>
            <p:spPr>
              <a:xfrm>
                <a:off x="8616028" y="323422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226895FC-22BC-4880-25E3-9EA8A926EBEB}"/>
                  </a:ext>
                </a:extLst>
              </p:cNvPr>
              <p:cNvSpPr/>
              <p:nvPr/>
            </p:nvSpPr>
            <p:spPr>
              <a:xfrm>
                <a:off x="9156033" y="305422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F2406184-CC95-4609-1C14-92E0244A901B}"/>
                  </a:ext>
                </a:extLst>
              </p:cNvPr>
              <p:cNvSpPr/>
              <p:nvPr/>
            </p:nvSpPr>
            <p:spPr>
              <a:xfrm>
                <a:off x="9696039" y="287421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D27B7AB3-70FB-8EB9-78FE-73F81014D878}"/>
                  </a:ext>
                </a:extLst>
              </p:cNvPr>
              <p:cNvSpPr/>
              <p:nvPr/>
            </p:nvSpPr>
            <p:spPr>
              <a:xfrm>
                <a:off x="10236045" y="269421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FFEDD3A1-2C5E-0385-147D-C9C9393FFDC6}"/>
                  </a:ext>
                </a:extLst>
              </p:cNvPr>
              <p:cNvSpPr/>
              <p:nvPr/>
            </p:nvSpPr>
            <p:spPr>
              <a:xfrm>
                <a:off x="10776051" y="251421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6FF582A2-F754-0BB2-9EBB-27E0CF6E1CD6}"/>
                  </a:ext>
                </a:extLst>
              </p:cNvPr>
              <p:cNvSpPr/>
              <p:nvPr/>
            </p:nvSpPr>
            <p:spPr>
              <a:xfrm>
                <a:off x="8616028" y="378900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2C43EADC-DABA-1BD1-3D4C-56848C7D835A}"/>
                  </a:ext>
                </a:extLst>
              </p:cNvPr>
              <p:cNvSpPr/>
              <p:nvPr/>
            </p:nvSpPr>
            <p:spPr>
              <a:xfrm>
                <a:off x="9156033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3757122A-757B-8B61-8062-5E2E58B03A82}"/>
                  </a:ext>
                </a:extLst>
              </p:cNvPr>
              <p:cNvSpPr/>
              <p:nvPr/>
            </p:nvSpPr>
            <p:spPr>
              <a:xfrm>
                <a:off x="9696039" y="342899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827854E1-B5C7-C5D2-D4A2-D1D52650B491}"/>
                  </a:ext>
                </a:extLst>
              </p:cNvPr>
              <p:cNvSpPr/>
              <p:nvPr/>
            </p:nvSpPr>
            <p:spPr>
              <a:xfrm>
                <a:off x="10236045" y="324899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348B6EBA-F0C0-F480-5F49-41CE266E8C18}"/>
                  </a:ext>
                </a:extLst>
              </p:cNvPr>
              <p:cNvSpPr/>
              <p:nvPr/>
            </p:nvSpPr>
            <p:spPr>
              <a:xfrm>
                <a:off x="10776051" y="306899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97773E2B-F348-873D-842D-0A9EE3C29B6F}"/>
                  </a:ext>
                </a:extLst>
              </p:cNvPr>
              <p:cNvSpPr/>
              <p:nvPr/>
            </p:nvSpPr>
            <p:spPr>
              <a:xfrm>
                <a:off x="8616028" y="432901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DF5AF99D-5BCD-433A-C269-59C98BD0A09C}"/>
                  </a:ext>
                </a:extLst>
              </p:cNvPr>
              <p:cNvSpPr/>
              <p:nvPr/>
            </p:nvSpPr>
            <p:spPr>
              <a:xfrm>
                <a:off x="9156033" y="414900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17C909EE-6FDE-FA5F-EA83-6F27A377DD68}"/>
                  </a:ext>
                </a:extLst>
              </p:cNvPr>
              <p:cNvSpPr/>
              <p:nvPr/>
            </p:nvSpPr>
            <p:spPr>
              <a:xfrm>
                <a:off x="9696039" y="396900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BA27A53E-372D-1067-6549-8719BC83E9C8}"/>
                  </a:ext>
                </a:extLst>
              </p:cNvPr>
              <p:cNvSpPr/>
              <p:nvPr/>
            </p:nvSpPr>
            <p:spPr>
              <a:xfrm>
                <a:off x="10236045" y="378900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458BEB38-DBF6-8A90-C626-A046B22490D8}"/>
                  </a:ext>
                </a:extLst>
              </p:cNvPr>
              <p:cNvSpPr/>
              <p:nvPr/>
            </p:nvSpPr>
            <p:spPr>
              <a:xfrm>
                <a:off x="10776051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E13FE2D-926F-66B0-F6CF-7F6EAB6CB419}"/>
              </a:ext>
            </a:extLst>
          </p:cNvPr>
          <p:cNvGrpSpPr/>
          <p:nvPr/>
        </p:nvGrpSpPr>
        <p:grpSpPr>
          <a:xfrm>
            <a:off x="8616028" y="1088974"/>
            <a:ext cx="2340026" cy="3060034"/>
            <a:chOff x="8616028" y="1448978"/>
            <a:chExt cx="2340026" cy="3060034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0D471BD3-F9CE-59D1-D9F9-DE7B24CC0FA3}"/>
                </a:ext>
              </a:extLst>
            </p:cNvPr>
            <p:cNvGrpSpPr/>
            <p:nvPr/>
          </p:nvGrpSpPr>
          <p:grpSpPr>
            <a:xfrm>
              <a:off x="8706029" y="1718981"/>
              <a:ext cx="1620018" cy="2700030"/>
              <a:chOff x="8706029" y="1718981"/>
              <a:chExt cx="1620018" cy="2700030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0A4B01C0-DAA9-2AB0-4FA5-19A3072B19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2078985"/>
                <a:ext cx="540006" cy="1800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7EE0E3A8-1EA9-C389-EFAF-D6BF78CA9F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1718981"/>
                <a:ext cx="540006" cy="1800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F61135D2-3012-056E-D4AB-78C74E4F64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2618991"/>
                <a:ext cx="540006" cy="1800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E76C3446-B430-C94E-DB6B-E3FCD054EB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2258987"/>
                <a:ext cx="540006" cy="1800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6D96FBA9-9C90-4078-D30C-C0964B8F32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3158997"/>
                <a:ext cx="540006" cy="1800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C4347A9-BD37-0F8B-635B-02E70E3C1E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2798993"/>
                <a:ext cx="540006" cy="1800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3EDC53A2-8A6F-2B5D-44F9-33EC42AB88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3699003"/>
                <a:ext cx="540006" cy="1800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7920213-711A-64DC-ADBA-2C58577A8D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3338999"/>
                <a:ext cx="540006" cy="1800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9988DCB7-F176-8ED9-83B2-1638C661E8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4239009"/>
                <a:ext cx="540006" cy="1800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EFC0198B-6D6B-CC9E-8011-5FAFFD83FE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3879005"/>
                <a:ext cx="540006" cy="1800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B63907AE-D9A3-9BAA-8FE4-FD2D923E4598}"/>
                </a:ext>
              </a:extLst>
            </p:cNvPr>
            <p:cNvGrpSpPr/>
            <p:nvPr/>
          </p:nvGrpSpPr>
          <p:grpSpPr>
            <a:xfrm>
              <a:off x="9246035" y="1538979"/>
              <a:ext cx="1620018" cy="2700030"/>
              <a:chOff x="9246035" y="1538979"/>
              <a:chExt cx="1620018" cy="2700030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E22098F4-61C1-A909-5302-CE670C319D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1898983"/>
                <a:ext cx="540006" cy="1800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D9BB42B4-5485-F071-8E9F-9D605AE028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1538979"/>
                <a:ext cx="540006" cy="1800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12056BCD-1C56-0753-B9FE-578083AC59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2438989"/>
                <a:ext cx="540006" cy="1800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49678021-80BC-52C4-2370-C0B6812533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2078985"/>
                <a:ext cx="540006" cy="1800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754D88D-DF6E-9512-6531-0E1B468AE3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2978995"/>
                <a:ext cx="540006" cy="1800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43C4684-D2C0-4C10-FD22-A4BD2F4A95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2618991"/>
                <a:ext cx="540006" cy="1800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AD3E69C5-4F09-B594-EC92-F996E7BD78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3519001"/>
                <a:ext cx="540006" cy="1800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1F8DC68-AA00-5B93-3754-48C44536CC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3158997"/>
                <a:ext cx="540006" cy="1800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956ECFF7-6BFB-EABF-C2ED-B1FEBEC89F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4059007"/>
                <a:ext cx="540006" cy="1800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993398BE-6124-6EDE-5FC8-C438992936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3699003"/>
                <a:ext cx="540006" cy="1800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26ABFD17-E45D-DE01-6804-B20E4FE02689}"/>
                </a:ext>
              </a:extLst>
            </p:cNvPr>
            <p:cNvGrpSpPr/>
            <p:nvPr/>
          </p:nvGrpSpPr>
          <p:grpSpPr>
            <a:xfrm>
              <a:off x="8706029" y="1538979"/>
              <a:ext cx="2160024" cy="2340026"/>
              <a:chOff x="8706029" y="1538979"/>
              <a:chExt cx="2160024" cy="2340026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E725F31B-2CE0-D800-D502-CFB89353BA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6029" y="2258987"/>
                <a:ext cx="0" cy="54000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F7F003B2-36D0-3670-3E75-46F3A3D57F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6029" y="3338999"/>
                <a:ext cx="0" cy="54000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981F9BF1-BE8A-D2E8-D318-0396367584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6035" y="2078985"/>
                <a:ext cx="0" cy="54000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AD74B478-3787-976F-F953-7523127E67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6035" y="3158997"/>
                <a:ext cx="0" cy="54000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7DDDBED1-2424-B82D-33BC-08C8192945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6041" y="1898983"/>
                <a:ext cx="0" cy="54000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EBA7A00B-3203-BCF1-2A60-F88645D4A9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6041" y="2978995"/>
                <a:ext cx="0" cy="54000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808A938-E00F-6D5D-3C71-6EEE07CCCA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047" y="1718981"/>
                <a:ext cx="0" cy="54000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E6877C1D-C5FF-5FAE-E252-E9EB6FD319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047" y="2798993"/>
                <a:ext cx="0" cy="54000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90C5CCB2-51D5-442D-EC4E-86D5D0A34A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6053" y="1538979"/>
                <a:ext cx="0" cy="54000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6B85470D-008E-657B-3BBB-46529811AC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6053" y="2618991"/>
                <a:ext cx="0" cy="54000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68E8D58B-4DFD-DD18-4121-EE5BB609D1A7}"/>
                </a:ext>
              </a:extLst>
            </p:cNvPr>
            <p:cNvGrpSpPr/>
            <p:nvPr/>
          </p:nvGrpSpPr>
          <p:grpSpPr>
            <a:xfrm>
              <a:off x="8706029" y="2078985"/>
              <a:ext cx="2160024" cy="2340026"/>
              <a:chOff x="8706029" y="2078985"/>
              <a:chExt cx="2160024" cy="2340026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B1225431-F1CF-47BB-B99B-2D63F36EE9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6029" y="2798993"/>
                <a:ext cx="0" cy="54000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90CA5CF9-C1B1-E7BC-6375-5578E525CC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6029" y="3879005"/>
                <a:ext cx="0" cy="54000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E31EEDB4-16BC-2135-09C8-444936AA0D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6035" y="2618991"/>
                <a:ext cx="0" cy="54000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71B895ED-45B0-EE4D-8D19-EC83749355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6035" y="3699003"/>
                <a:ext cx="0" cy="54000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C617F24F-8981-2CFE-EC9D-9915CFB4D3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6041" y="2438989"/>
                <a:ext cx="0" cy="54000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7C39F1AD-BBED-0C42-B4A3-5EDEB521C5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6041" y="3519001"/>
                <a:ext cx="0" cy="54000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063F1C03-69F0-43E8-3014-A32F7E5172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047" y="2258987"/>
                <a:ext cx="0" cy="54000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76F014F5-B47C-965B-A8F8-0E75D1C069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047" y="3338999"/>
                <a:ext cx="0" cy="54000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EFB237E6-0AD5-F4B5-E516-A8558DD2DD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6053" y="2078985"/>
                <a:ext cx="0" cy="54000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ECBD9122-FFF1-30CA-C2D2-F0BDC8FFF0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6053" y="3158997"/>
                <a:ext cx="0" cy="54000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B053EDCA-C140-468D-A733-9077CF4FB298}"/>
                </a:ext>
              </a:extLst>
            </p:cNvPr>
            <p:cNvGrpSpPr/>
            <p:nvPr/>
          </p:nvGrpSpPr>
          <p:grpSpPr>
            <a:xfrm>
              <a:off x="8616028" y="1448978"/>
              <a:ext cx="2340026" cy="3060034"/>
              <a:chOff x="8616028" y="1448978"/>
              <a:chExt cx="2340026" cy="3060034"/>
            </a:xfrm>
          </p:grpSpPr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71841C43-8550-0F39-797E-694A3D31D2F1}"/>
                  </a:ext>
                </a:extLst>
              </p:cNvPr>
              <p:cNvSpPr/>
              <p:nvPr/>
            </p:nvSpPr>
            <p:spPr>
              <a:xfrm>
                <a:off x="8616029" y="216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38252CD2-8A48-9850-2B58-E404848A7B07}"/>
                  </a:ext>
                </a:extLst>
              </p:cNvPr>
              <p:cNvSpPr/>
              <p:nvPr/>
            </p:nvSpPr>
            <p:spPr>
              <a:xfrm>
                <a:off x="9156034" y="198898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1963DB29-81C8-8118-FD32-CB18BB341B25}"/>
                  </a:ext>
                </a:extLst>
              </p:cNvPr>
              <p:cNvSpPr/>
              <p:nvPr/>
            </p:nvSpPr>
            <p:spPr>
              <a:xfrm>
                <a:off x="9696040" y="180898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A0B2F354-5498-1700-6FFC-83DBF3277C29}"/>
                  </a:ext>
                </a:extLst>
              </p:cNvPr>
              <p:cNvSpPr/>
              <p:nvPr/>
            </p:nvSpPr>
            <p:spPr>
              <a:xfrm>
                <a:off x="10236046" y="162898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FC32232-6348-62BB-03E3-0BC3EE04CD63}"/>
                  </a:ext>
                </a:extLst>
              </p:cNvPr>
              <p:cNvSpPr/>
              <p:nvPr/>
            </p:nvSpPr>
            <p:spPr>
              <a:xfrm>
                <a:off x="10776052" y="1448978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F8E672E9-07C1-6266-D028-F77FF9343771}"/>
                  </a:ext>
                </a:extLst>
              </p:cNvPr>
              <p:cNvSpPr/>
              <p:nvPr/>
            </p:nvSpPr>
            <p:spPr>
              <a:xfrm>
                <a:off x="8616028" y="270899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0DECBAA7-6FBD-098E-24CE-39ACEC1EFC4F}"/>
                  </a:ext>
                </a:extLst>
              </p:cNvPr>
              <p:cNvSpPr/>
              <p:nvPr/>
            </p:nvSpPr>
            <p:spPr>
              <a:xfrm>
                <a:off x="9156033" y="252898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35718395-372E-F1F3-3BDC-98D3FE0882BD}"/>
                  </a:ext>
                </a:extLst>
              </p:cNvPr>
              <p:cNvSpPr/>
              <p:nvPr/>
            </p:nvSpPr>
            <p:spPr>
              <a:xfrm>
                <a:off x="9696039" y="234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A95066A0-5DA0-7943-65E3-7136384057D1}"/>
                  </a:ext>
                </a:extLst>
              </p:cNvPr>
              <p:cNvSpPr/>
              <p:nvPr/>
            </p:nvSpPr>
            <p:spPr>
              <a:xfrm>
                <a:off x="10236045" y="216898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DEC027AF-C473-23AF-D3C2-8E2971238D48}"/>
                  </a:ext>
                </a:extLst>
              </p:cNvPr>
              <p:cNvSpPr/>
              <p:nvPr/>
            </p:nvSpPr>
            <p:spPr>
              <a:xfrm>
                <a:off x="10776051" y="198898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818CB297-7EA8-97B6-104A-D0D785EDBDB2}"/>
                  </a:ext>
                </a:extLst>
              </p:cNvPr>
              <p:cNvSpPr/>
              <p:nvPr/>
            </p:nvSpPr>
            <p:spPr>
              <a:xfrm>
                <a:off x="8616028" y="323422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0270558B-2C24-1CF2-F274-3DB5908B07A5}"/>
                  </a:ext>
                </a:extLst>
              </p:cNvPr>
              <p:cNvSpPr/>
              <p:nvPr/>
            </p:nvSpPr>
            <p:spPr>
              <a:xfrm>
                <a:off x="9156033" y="305422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DAA6D845-9FA1-2096-2756-229DAA6F79CA}"/>
                  </a:ext>
                </a:extLst>
              </p:cNvPr>
              <p:cNvSpPr/>
              <p:nvPr/>
            </p:nvSpPr>
            <p:spPr>
              <a:xfrm>
                <a:off x="9696039" y="287421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4B7AD95E-C131-FDFF-01B4-E610F2BFA3A0}"/>
                  </a:ext>
                </a:extLst>
              </p:cNvPr>
              <p:cNvSpPr/>
              <p:nvPr/>
            </p:nvSpPr>
            <p:spPr>
              <a:xfrm>
                <a:off x="10236045" y="269421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7F104993-0183-59E9-133E-B621281A1DEC}"/>
                  </a:ext>
                </a:extLst>
              </p:cNvPr>
              <p:cNvSpPr/>
              <p:nvPr/>
            </p:nvSpPr>
            <p:spPr>
              <a:xfrm>
                <a:off x="10776051" y="251421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8065ECCF-E1EE-5BF7-4C11-DF0C9F292FBA}"/>
                  </a:ext>
                </a:extLst>
              </p:cNvPr>
              <p:cNvSpPr/>
              <p:nvPr/>
            </p:nvSpPr>
            <p:spPr>
              <a:xfrm>
                <a:off x="8616028" y="378900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3F969771-DB7D-0AE8-02CC-C583CDA26A54}"/>
                  </a:ext>
                </a:extLst>
              </p:cNvPr>
              <p:cNvSpPr/>
              <p:nvPr/>
            </p:nvSpPr>
            <p:spPr>
              <a:xfrm>
                <a:off x="9156033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B38D25B0-5498-24C8-E394-F555529FD5F4}"/>
                  </a:ext>
                </a:extLst>
              </p:cNvPr>
              <p:cNvSpPr/>
              <p:nvPr/>
            </p:nvSpPr>
            <p:spPr>
              <a:xfrm>
                <a:off x="9696039" y="342899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2BF895F9-7176-513F-783C-1594EB25F0D8}"/>
                  </a:ext>
                </a:extLst>
              </p:cNvPr>
              <p:cNvSpPr/>
              <p:nvPr/>
            </p:nvSpPr>
            <p:spPr>
              <a:xfrm>
                <a:off x="10236045" y="324899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471921FE-7677-67D7-19F7-0CFC37B576F4}"/>
                  </a:ext>
                </a:extLst>
              </p:cNvPr>
              <p:cNvSpPr/>
              <p:nvPr/>
            </p:nvSpPr>
            <p:spPr>
              <a:xfrm>
                <a:off x="10776051" y="306899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30CB1290-9E92-7706-2714-C1B97EE90363}"/>
                  </a:ext>
                </a:extLst>
              </p:cNvPr>
              <p:cNvSpPr/>
              <p:nvPr/>
            </p:nvSpPr>
            <p:spPr>
              <a:xfrm>
                <a:off x="8616028" y="432901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179EB1B6-DBDF-67A6-919A-E341CE661CB9}"/>
                  </a:ext>
                </a:extLst>
              </p:cNvPr>
              <p:cNvSpPr/>
              <p:nvPr/>
            </p:nvSpPr>
            <p:spPr>
              <a:xfrm>
                <a:off x="9156033" y="414900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F14FDC44-CF63-B223-71EF-2B8ACC321C45}"/>
                  </a:ext>
                </a:extLst>
              </p:cNvPr>
              <p:cNvSpPr/>
              <p:nvPr/>
            </p:nvSpPr>
            <p:spPr>
              <a:xfrm>
                <a:off x="9696039" y="396900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A6BCEFBC-B7DA-19A7-A996-4D44F28E268A}"/>
                  </a:ext>
                </a:extLst>
              </p:cNvPr>
              <p:cNvSpPr/>
              <p:nvPr/>
            </p:nvSpPr>
            <p:spPr>
              <a:xfrm>
                <a:off x="10236045" y="378900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061A7C5C-306A-7A3D-081A-3DAC10DE4E15}"/>
                  </a:ext>
                </a:extLst>
              </p:cNvPr>
              <p:cNvSpPr/>
              <p:nvPr/>
            </p:nvSpPr>
            <p:spPr>
              <a:xfrm>
                <a:off x="10776051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235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D2D91-83A7-276C-89BA-B1CE76411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6450445-11D5-8F25-7BB9-CE7DA7A574A4}"/>
                  </a:ext>
                </a:extLst>
              </p:cNvPr>
              <p:cNvSpPr txBox="1"/>
              <p:nvPr/>
            </p:nvSpPr>
            <p:spPr>
              <a:xfrm>
                <a:off x="7266013" y="225898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6450445-11D5-8F25-7BB9-CE7DA7A57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013" y="2258987"/>
                <a:ext cx="1170013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1D7F47B-2785-0AE9-B9C4-5616E99372D9}"/>
                  </a:ext>
                </a:extLst>
              </p:cNvPr>
              <p:cNvSpPr txBox="1"/>
              <p:nvPr/>
            </p:nvSpPr>
            <p:spPr>
              <a:xfrm>
                <a:off x="65933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1D7F47B-2785-0AE9-B9C4-5616E9937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3" y="4779015"/>
                <a:ext cx="1980022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55C5758-1FA3-AD1D-C5E8-5DBB11B4CC52}"/>
                  </a:ext>
                </a:extLst>
              </p:cNvPr>
              <p:cNvSpPr txBox="1"/>
              <p:nvPr/>
            </p:nvSpPr>
            <p:spPr>
              <a:xfrm>
                <a:off x="1955954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55C5758-1FA3-AD1D-C5E8-5DBB11B4C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954" y="4779015"/>
                <a:ext cx="1980022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616983D-4232-EC6E-B65A-DD62107458EA}"/>
                  </a:ext>
                </a:extLst>
              </p:cNvPr>
              <p:cNvSpPr txBox="1"/>
              <p:nvPr/>
            </p:nvSpPr>
            <p:spPr>
              <a:xfrm>
                <a:off x="8706029" y="4784549"/>
                <a:ext cx="1980022" cy="863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⊞</m:t>
                          </m:r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616983D-4232-EC6E-B65A-DD6210745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029" y="4784549"/>
                <a:ext cx="1980022" cy="8633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A38DFD3-B2A6-CA17-0E02-73D189B5AA44}"/>
                  </a:ext>
                </a:extLst>
              </p:cNvPr>
              <p:cNvSpPr txBox="1"/>
              <p:nvPr/>
            </p:nvSpPr>
            <p:spPr>
              <a:xfrm>
                <a:off x="1415948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A38DFD3-B2A6-CA17-0E02-73D189B5A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948" y="4779015"/>
                <a:ext cx="1170013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1F9621E-50C9-0FF0-C230-4DAE598E0B83}"/>
                  </a:ext>
                </a:extLst>
              </p:cNvPr>
              <p:cNvSpPr txBox="1"/>
              <p:nvPr/>
            </p:nvSpPr>
            <p:spPr>
              <a:xfrm>
                <a:off x="7266013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D7AD53C-F08D-B827-D03A-6B40DDCF7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013" y="4779015"/>
                <a:ext cx="1170013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1760752-1707-CE44-C631-27318A3F3AFC}"/>
                  </a:ext>
                </a:extLst>
              </p:cNvPr>
              <p:cNvSpPr txBox="1"/>
              <p:nvPr/>
            </p:nvSpPr>
            <p:spPr>
              <a:xfrm>
                <a:off x="8256024" y="4779015"/>
                <a:ext cx="261002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4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e>
                      </m:d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CEF89FA-DC4A-B36A-5383-32721B47F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024" y="4779015"/>
                <a:ext cx="2610029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 descr="Iceberg PNGs for Free Download">
            <a:extLst>
              <a:ext uri="{FF2B5EF4-FFF2-40B4-BE49-F238E27FC236}">
                <a16:creationId xmlns:a16="http://schemas.microsoft.com/office/drawing/2014/main" id="{A72F20E0-0638-1C49-70E7-14DB367E1A1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396070" y="-441043"/>
            <a:ext cx="7740086" cy="7740086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79FDCF2-10CB-71C4-19D4-C90EC27800A3}"/>
              </a:ext>
            </a:extLst>
          </p:cNvPr>
          <p:cNvSpPr/>
          <p:nvPr/>
        </p:nvSpPr>
        <p:spPr>
          <a:xfrm>
            <a:off x="14646095" y="2168986"/>
            <a:ext cx="2340026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4-tensor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B492003-43A3-C83D-931B-BE364A79938F}"/>
                  </a:ext>
                </a:extLst>
              </p:cNvPr>
              <p:cNvSpPr/>
              <p:nvPr/>
            </p:nvSpPr>
            <p:spPr>
              <a:xfrm>
                <a:off x="12306068" y="2168986"/>
                <a:ext cx="1890021" cy="540006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sz="36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8DD4A2A-F9CD-F816-6946-0ED7D94FDC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6068" y="2168986"/>
                <a:ext cx="1890021" cy="54000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D87C1F4A-9096-DFA0-2F0B-210701DF32CA}"/>
              </a:ext>
            </a:extLst>
          </p:cNvPr>
          <p:cNvSpPr/>
          <p:nvPr/>
        </p:nvSpPr>
        <p:spPr>
          <a:xfrm>
            <a:off x="14646096" y="2888994"/>
            <a:ext cx="2340026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8-tensor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970C07-856B-F02C-4766-61F15BFB4849}"/>
                  </a:ext>
                </a:extLst>
              </p:cNvPr>
              <p:cNvSpPr/>
              <p:nvPr/>
            </p:nvSpPr>
            <p:spPr>
              <a:xfrm>
                <a:off x="12306070" y="2888994"/>
                <a:ext cx="1890021" cy="540006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3600" dirty="0">
                    <a:solidFill>
                      <a:schemeClr val="accent6"/>
                    </a:solidFill>
                  </a:rPr>
                  <a:t>HC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70C469B-7B0A-B9EA-61FD-4D1F937DC2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6070" y="2888994"/>
                <a:ext cx="1890021" cy="540006"/>
              </a:xfrm>
              <a:prstGeom prst="rect">
                <a:avLst/>
              </a:prstGeom>
              <a:blipFill>
                <a:blip r:embed="rId18"/>
                <a:stretch>
                  <a:fillRect t="-26966" b="-516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166614CA-3CD8-64DB-E9B1-1422E35C6A2A}"/>
              </a:ext>
            </a:extLst>
          </p:cNvPr>
          <p:cNvSpPr/>
          <p:nvPr/>
        </p:nvSpPr>
        <p:spPr>
          <a:xfrm>
            <a:off x="14646096" y="3609002"/>
            <a:ext cx="2340026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25-tensor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EB4A329-4BD4-5C37-3B57-BE92F626C40A}"/>
              </a:ext>
            </a:extLst>
          </p:cNvPr>
          <p:cNvSpPr/>
          <p:nvPr/>
        </p:nvSpPr>
        <p:spPr>
          <a:xfrm>
            <a:off x="12306070" y="3609002"/>
            <a:ext cx="1890021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accent6"/>
                </a:solidFill>
              </a:rPr>
              <a:t>FastPerm</a:t>
            </a:r>
            <a:endParaRPr lang="en-GB" sz="32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B63F99C9-3DF8-7624-A7DA-6054ADAAC180}"/>
                  </a:ext>
                </a:extLst>
              </p:cNvPr>
              <p:cNvSpPr/>
              <p:nvPr/>
            </p:nvSpPr>
            <p:spPr>
              <a:xfrm>
                <a:off x="14646096" y="4689014"/>
                <a:ext cx="2340026" cy="540006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3600" dirty="0">
                    <a:solidFill>
                      <a:schemeClr val="accent1"/>
                    </a:solidFill>
                  </a:rPr>
                  <a:t>-tensor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FADF544-0D8D-21D5-03FF-9F9D9DF77B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6096" y="4689014"/>
                <a:ext cx="2340026" cy="540006"/>
              </a:xfrm>
              <a:prstGeom prst="rect">
                <a:avLst/>
              </a:prstGeom>
              <a:blipFill>
                <a:blip r:embed="rId19"/>
                <a:stretch>
                  <a:fillRect t="-26966" b="-516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5BF5A98-0D3B-B930-FF04-1A30E990B9FF}"/>
                  </a:ext>
                </a:extLst>
              </p:cNvPr>
              <p:cNvSpPr/>
              <p:nvPr/>
            </p:nvSpPr>
            <p:spPr>
              <a:xfrm>
                <a:off x="12126067" y="4689014"/>
                <a:ext cx="2250025" cy="540006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𝐕𝐏</m:t>
                      </m:r>
                      <m:r>
                        <a:rPr lang="en-GB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𝐕𝐍𝐏</m:t>
                      </m:r>
                    </m:oMath>
                  </m:oMathPara>
                </a14:m>
                <a:endParaRPr lang="en-GB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DC8A9F7-CA41-64EA-63DB-6E8205EF26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6067" y="4689014"/>
                <a:ext cx="2250025" cy="54000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00E560F-918E-B566-91BD-4B998688A6E0}"/>
                  </a:ext>
                </a:extLst>
              </p:cNvPr>
              <p:cNvSpPr txBox="1"/>
              <p:nvPr/>
            </p:nvSpPr>
            <p:spPr>
              <a:xfrm>
                <a:off x="4745985" y="6833302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GB" sz="4800" dirty="0">
                    <a:solidFill>
                      <a:schemeClr val="accent6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63385A6-B661-A5BD-1E15-C6E44681B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985" y="6833302"/>
                <a:ext cx="1170013" cy="83099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6243062-F460-9E24-6817-16EFB90457B9}"/>
                  </a:ext>
                </a:extLst>
              </p:cNvPr>
              <p:cNvSpPr txBox="1"/>
              <p:nvPr/>
            </p:nvSpPr>
            <p:spPr>
              <a:xfrm>
                <a:off x="3845975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6243062-F460-9E24-6817-16EFB9045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975" y="4779015"/>
                <a:ext cx="1980022" cy="83099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5797F93-E969-CBE8-90D9-4834A6E5BC8C}"/>
                  </a:ext>
                </a:extLst>
              </p:cNvPr>
              <p:cNvSpPr txBox="1"/>
              <p:nvPr/>
            </p:nvSpPr>
            <p:spPr>
              <a:xfrm>
                <a:off x="3305969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5797F93-E969-CBE8-90D9-4834A6E5B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969" y="4779015"/>
                <a:ext cx="1170013" cy="83099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E38D57B-8030-392F-7BC5-8891B5090307}"/>
                  </a:ext>
                </a:extLst>
              </p:cNvPr>
              <p:cNvSpPr txBox="1"/>
              <p:nvPr/>
            </p:nvSpPr>
            <p:spPr>
              <a:xfrm>
                <a:off x="5735996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E38D57B-8030-392F-7BC5-8891B5090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96" y="4779015"/>
                <a:ext cx="1980022" cy="83099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28B3E36-DC19-A5E9-B5DD-C3799972043A}"/>
                  </a:ext>
                </a:extLst>
              </p:cNvPr>
              <p:cNvSpPr txBox="1"/>
              <p:nvPr/>
            </p:nvSpPr>
            <p:spPr>
              <a:xfrm>
                <a:off x="5195990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28B3E36-DC19-A5E9-B5DD-C37999720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990" y="4779015"/>
                <a:ext cx="1170013" cy="83099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C91792E4-B656-D439-4151-39ED70547EEA}"/>
              </a:ext>
            </a:extLst>
          </p:cNvPr>
          <p:cNvGrpSpPr/>
          <p:nvPr/>
        </p:nvGrpSpPr>
        <p:grpSpPr>
          <a:xfrm>
            <a:off x="8616028" y="1088974"/>
            <a:ext cx="2340026" cy="3060034"/>
            <a:chOff x="8616028" y="1448978"/>
            <a:chExt cx="2340026" cy="3060034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FBF1E5DB-0CAA-E231-84E3-373E4BE2D069}"/>
                </a:ext>
              </a:extLst>
            </p:cNvPr>
            <p:cNvGrpSpPr/>
            <p:nvPr/>
          </p:nvGrpSpPr>
          <p:grpSpPr>
            <a:xfrm>
              <a:off x="8706029" y="1718981"/>
              <a:ext cx="1620018" cy="2700030"/>
              <a:chOff x="8706029" y="1718981"/>
              <a:chExt cx="1620018" cy="2700030"/>
            </a:xfrm>
          </p:grpSpPr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11B57A84-A11A-E1FA-CD65-0EB77CC3B6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2078985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DF310971-6725-A5B3-9DFD-958D7C0CF4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1718981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705A2059-AF36-BEA0-9F28-2456CBA027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2618991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DF76AF55-4927-E970-DF6A-06E0750328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2258987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85860F8B-857D-29F9-453E-A9D3DE33A0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3158997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E0538F01-340F-0A6F-98EC-A96FD69BFD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2798993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223B5E40-0654-558D-C7F4-A669BAA8BF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3699003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41A846A7-549E-4BAA-F898-17ED2DFC42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3338999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7FD95A7D-CA75-CC56-7676-E428FA34EE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4239009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8EA67C3C-B202-781A-C298-C081B37496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3879005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36FF6AA7-FC2D-6B24-F096-58E5D8D5FCC9}"/>
                </a:ext>
              </a:extLst>
            </p:cNvPr>
            <p:cNvGrpSpPr/>
            <p:nvPr/>
          </p:nvGrpSpPr>
          <p:grpSpPr>
            <a:xfrm>
              <a:off x="8616028" y="1448978"/>
              <a:ext cx="2340026" cy="3060034"/>
              <a:chOff x="8616028" y="1448978"/>
              <a:chExt cx="2340026" cy="3060034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1BF0135F-2E02-B4F9-D3AF-6DA2C5859484}"/>
                  </a:ext>
                </a:extLst>
              </p:cNvPr>
              <p:cNvSpPr/>
              <p:nvPr/>
            </p:nvSpPr>
            <p:spPr>
              <a:xfrm>
                <a:off x="8616029" y="216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0E863B2B-9A2E-6141-62A3-E9895722CB96}"/>
                  </a:ext>
                </a:extLst>
              </p:cNvPr>
              <p:cNvSpPr/>
              <p:nvPr/>
            </p:nvSpPr>
            <p:spPr>
              <a:xfrm>
                <a:off x="9156034" y="198898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8348F3B3-9728-0F8E-F4BE-9272CBA0FA06}"/>
                  </a:ext>
                </a:extLst>
              </p:cNvPr>
              <p:cNvSpPr/>
              <p:nvPr/>
            </p:nvSpPr>
            <p:spPr>
              <a:xfrm>
                <a:off x="9696040" y="180898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8FFA5040-8D53-E024-7D9E-10A5FC6B5B22}"/>
                  </a:ext>
                </a:extLst>
              </p:cNvPr>
              <p:cNvSpPr/>
              <p:nvPr/>
            </p:nvSpPr>
            <p:spPr>
              <a:xfrm>
                <a:off x="10236046" y="162898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08DC95CE-7B69-4390-0577-C7B23AFF5660}"/>
                  </a:ext>
                </a:extLst>
              </p:cNvPr>
              <p:cNvSpPr/>
              <p:nvPr/>
            </p:nvSpPr>
            <p:spPr>
              <a:xfrm>
                <a:off x="10776052" y="1448978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F77E448F-30DC-8A40-8DAA-C3A3548CEC4A}"/>
                  </a:ext>
                </a:extLst>
              </p:cNvPr>
              <p:cNvSpPr/>
              <p:nvPr/>
            </p:nvSpPr>
            <p:spPr>
              <a:xfrm>
                <a:off x="8616028" y="270899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B452661B-CC1A-5813-D861-C738D2F4B113}"/>
                  </a:ext>
                </a:extLst>
              </p:cNvPr>
              <p:cNvSpPr/>
              <p:nvPr/>
            </p:nvSpPr>
            <p:spPr>
              <a:xfrm>
                <a:off x="9156033" y="252898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6783567E-E4F8-772D-FBC2-2DC755487DA3}"/>
                  </a:ext>
                </a:extLst>
              </p:cNvPr>
              <p:cNvSpPr/>
              <p:nvPr/>
            </p:nvSpPr>
            <p:spPr>
              <a:xfrm>
                <a:off x="9696039" y="234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A1760630-AD6C-85D8-E39B-8B84876931B6}"/>
                  </a:ext>
                </a:extLst>
              </p:cNvPr>
              <p:cNvSpPr/>
              <p:nvPr/>
            </p:nvSpPr>
            <p:spPr>
              <a:xfrm>
                <a:off x="10236045" y="216898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936F97FC-8725-2AFE-A327-06D4987BF809}"/>
                  </a:ext>
                </a:extLst>
              </p:cNvPr>
              <p:cNvSpPr/>
              <p:nvPr/>
            </p:nvSpPr>
            <p:spPr>
              <a:xfrm>
                <a:off x="10776051" y="198898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DB4D557E-844E-0E0B-F86A-091C824E8315}"/>
                  </a:ext>
                </a:extLst>
              </p:cNvPr>
              <p:cNvSpPr/>
              <p:nvPr/>
            </p:nvSpPr>
            <p:spPr>
              <a:xfrm>
                <a:off x="8616028" y="323422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06A96BD4-E825-FA66-C1E3-D2E4E2C9D312}"/>
                  </a:ext>
                </a:extLst>
              </p:cNvPr>
              <p:cNvSpPr/>
              <p:nvPr/>
            </p:nvSpPr>
            <p:spPr>
              <a:xfrm>
                <a:off x="9156033" y="305422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DEDD7249-CC3F-1C72-4FC5-42A2E05A0553}"/>
                  </a:ext>
                </a:extLst>
              </p:cNvPr>
              <p:cNvSpPr/>
              <p:nvPr/>
            </p:nvSpPr>
            <p:spPr>
              <a:xfrm>
                <a:off x="9696039" y="287421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A5143CB2-CEFF-19CF-DBB3-00A4C3D32256}"/>
                  </a:ext>
                </a:extLst>
              </p:cNvPr>
              <p:cNvSpPr/>
              <p:nvPr/>
            </p:nvSpPr>
            <p:spPr>
              <a:xfrm>
                <a:off x="10236045" y="269421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E8100D70-7A50-BC9F-88E0-A9A8D7CB9B5C}"/>
                  </a:ext>
                </a:extLst>
              </p:cNvPr>
              <p:cNvSpPr/>
              <p:nvPr/>
            </p:nvSpPr>
            <p:spPr>
              <a:xfrm>
                <a:off x="10776051" y="251421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F32E3ECA-3C14-7BC8-04A2-0400CAC15435}"/>
                  </a:ext>
                </a:extLst>
              </p:cNvPr>
              <p:cNvSpPr/>
              <p:nvPr/>
            </p:nvSpPr>
            <p:spPr>
              <a:xfrm>
                <a:off x="8616028" y="378900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69A0A0CB-282B-C9F9-0A08-417CE6ED0E6F}"/>
                  </a:ext>
                </a:extLst>
              </p:cNvPr>
              <p:cNvSpPr/>
              <p:nvPr/>
            </p:nvSpPr>
            <p:spPr>
              <a:xfrm>
                <a:off x="9156033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FFECDEDC-0114-4A04-9B17-2C9248DB8ABC}"/>
                  </a:ext>
                </a:extLst>
              </p:cNvPr>
              <p:cNvSpPr/>
              <p:nvPr/>
            </p:nvSpPr>
            <p:spPr>
              <a:xfrm>
                <a:off x="9696039" y="342899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275FE1F6-EE6D-7893-5C5F-0127274508BC}"/>
                  </a:ext>
                </a:extLst>
              </p:cNvPr>
              <p:cNvSpPr/>
              <p:nvPr/>
            </p:nvSpPr>
            <p:spPr>
              <a:xfrm>
                <a:off x="10236045" y="324899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F8E6924A-DC5B-3C82-88D6-75913E239F03}"/>
                  </a:ext>
                </a:extLst>
              </p:cNvPr>
              <p:cNvSpPr/>
              <p:nvPr/>
            </p:nvSpPr>
            <p:spPr>
              <a:xfrm>
                <a:off x="10776051" y="306899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80C559DD-4CB2-0608-6DFB-0A71C942AF37}"/>
                  </a:ext>
                </a:extLst>
              </p:cNvPr>
              <p:cNvSpPr/>
              <p:nvPr/>
            </p:nvSpPr>
            <p:spPr>
              <a:xfrm>
                <a:off x="8616028" y="432901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3561E0B1-437B-D1F3-CB3C-3309D9885C3C}"/>
                  </a:ext>
                </a:extLst>
              </p:cNvPr>
              <p:cNvSpPr/>
              <p:nvPr/>
            </p:nvSpPr>
            <p:spPr>
              <a:xfrm>
                <a:off x="9156033" y="414900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8E91534D-E298-5751-ED72-0CAA7DD7492B}"/>
                  </a:ext>
                </a:extLst>
              </p:cNvPr>
              <p:cNvSpPr/>
              <p:nvPr/>
            </p:nvSpPr>
            <p:spPr>
              <a:xfrm>
                <a:off x="9696039" y="396900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14BEE0EE-4C14-6115-DD89-81E65CD4B955}"/>
                  </a:ext>
                </a:extLst>
              </p:cNvPr>
              <p:cNvSpPr/>
              <p:nvPr/>
            </p:nvSpPr>
            <p:spPr>
              <a:xfrm>
                <a:off x="10236045" y="378900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531F4F7E-C5A7-3D50-17F3-0B09A9829604}"/>
                  </a:ext>
                </a:extLst>
              </p:cNvPr>
              <p:cNvSpPr/>
              <p:nvPr/>
            </p:nvSpPr>
            <p:spPr>
              <a:xfrm>
                <a:off x="10776051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6FFFB68-3A61-6340-DE10-9FC46D72C74A}"/>
              </a:ext>
            </a:extLst>
          </p:cNvPr>
          <p:cNvGrpSpPr/>
          <p:nvPr/>
        </p:nvGrpSpPr>
        <p:grpSpPr>
          <a:xfrm>
            <a:off x="8616028" y="1088974"/>
            <a:ext cx="2340026" cy="3060034"/>
            <a:chOff x="8616028" y="1448978"/>
            <a:chExt cx="2340026" cy="3060034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2322B45A-280E-50BC-209F-6FF2CA43D573}"/>
                </a:ext>
              </a:extLst>
            </p:cNvPr>
            <p:cNvGrpSpPr/>
            <p:nvPr/>
          </p:nvGrpSpPr>
          <p:grpSpPr>
            <a:xfrm>
              <a:off x="9246035" y="1538979"/>
              <a:ext cx="1620018" cy="2700030"/>
              <a:chOff x="9246035" y="1538979"/>
              <a:chExt cx="1620018" cy="2700030"/>
            </a:xfrm>
          </p:grpSpPr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8DAF687-5941-9D44-0D0D-AAD1429D44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1898983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296E182-2D51-D6E7-CC96-1B94FA617E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1538979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B9D8550B-2E2B-EC1B-96E8-E926E6094A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2438989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278DAF6D-E7B8-48D7-97BE-9418AF1400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2078985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7E81C73C-51F8-6FB3-E411-B65623E082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2978995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6571B7D6-6E68-0676-B95B-F16540D9A1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2618991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2711BA89-6957-0FCE-316D-67BFD166C9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3519001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4A70EDC0-7EE1-CA9A-54DD-B276AAC421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3158997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D406CEEE-F0E5-A825-D99A-4CAB401A95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4059007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1F3588A3-7201-E1FF-BE3B-0521CDFA7D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3699003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C907A3E5-0B75-EEAC-F913-6AD0E34A975A}"/>
                </a:ext>
              </a:extLst>
            </p:cNvPr>
            <p:cNvGrpSpPr/>
            <p:nvPr/>
          </p:nvGrpSpPr>
          <p:grpSpPr>
            <a:xfrm>
              <a:off x="8616028" y="1448978"/>
              <a:ext cx="2340026" cy="3060034"/>
              <a:chOff x="8616028" y="1448978"/>
              <a:chExt cx="2340026" cy="3060034"/>
            </a:xfrm>
          </p:grpSpPr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64C55050-1AA6-83EA-5AEA-E6DAB8153137}"/>
                  </a:ext>
                </a:extLst>
              </p:cNvPr>
              <p:cNvSpPr/>
              <p:nvPr/>
            </p:nvSpPr>
            <p:spPr>
              <a:xfrm>
                <a:off x="8616029" y="216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93DAFF7E-A7BE-E85F-6871-CA8613235995}"/>
                  </a:ext>
                </a:extLst>
              </p:cNvPr>
              <p:cNvSpPr/>
              <p:nvPr/>
            </p:nvSpPr>
            <p:spPr>
              <a:xfrm>
                <a:off x="9156034" y="198898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9C2E3440-B549-2171-9323-24BCC2E86DDA}"/>
                  </a:ext>
                </a:extLst>
              </p:cNvPr>
              <p:cNvSpPr/>
              <p:nvPr/>
            </p:nvSpPr>
            <p:spPr>
              <a:xfrm>
                <a:off x="9696040" y="180898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CD7EF624-4D98-23EA-8335-15BE308E5AF1}"/>
                  </a:ext>
                </a:extLst>
              </p:cNvPr>
              <p:cNvSpPr/>
              <p:nvPr/>
            </p:nvSpPr>
            <p:spPr>
              <a:xfrm>
                <a:off x="10236046" y="162898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FC4EF2D2-E43A-9617-8CE6-D4D2F721470B}"/>
                  </a:ext>
                </a:extLst>
              </p:cNvPr>
              <p:cNvSpPr/>
              <p:nvPr/>
            </p:nvSpPr>
            <p:spPr>
              <a:xfrm>
                <a:off x="10776052" y="1448978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5CC2ED63-90A0-881D-7328-6D9F2219CA88}"/>
                  </a:ext>
                </a:extLst>
              </p:cNvPr>
              <p:cNvSpPr/>
              <p:nvPr/>
            </p:nvSpPr>
            <p:spPr>
              <a:xfrm>
                <a:off x="8616028" y="270899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5F48C421-D802-DDDC-7B75-58EEE866094A}"/>
                  </a:ext>
                </a:extLst>
              </p:cNvPr>
              <p:cNvSpPr/>
              <p:nvPr/>
            </p:nvSpPr>
            <p:spPr>
              <a:xfrm>
                <a:off x="9156033" y="252898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091165A9-07C4-7780-236C-1BED3F26DEE1}"/>
                  </a:ext>
                </a:extLst>
              </p:cNvPr>
              <p:cNvSpPr/>
              <p:nvPr/>
            </p:nvSpPr>
            <p:spPr>
              <a:xfrm>
                <a:off x="9696039" y="234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448CA946-CB3C-68A7-1D42-922A5CCE04BD}"/>
                  </a:ext>
                </a:extLst>
              </p:cNvPr>
              <p:cNvSpPr/>
              <p:nvPr/>
            </p:nvSpPr>
            <p:spPr>
              <a:xfrm>
                <a:off x="10236045" y="216898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4E464D55-7B75-EB5C-0481-2D2923235BB3}"/>
                  </a:ext>
                </a:extLst>
              </p:cNvPr>
              <p:cNvSpPr/>
              <p:nvPr/>
            </p:nvSpPr>
            <p:spPr>
              <a:xfrm>
                <a:off x="10776051" y="198898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5C8A4E11-809D-931E-746D-76040407791A}"/>
                  </a:ext>
                </a:extLst>
              </p:cNvPr>
              <p:cNvSpPr/>
              <p:nvPr/>
            </p:nvSpPr>
            <p:spPr>
              <a:xfrm>
                <a:off x="8616028" y="323422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1083B002-88D0-CF9E-A88D-E335079B2E7C}"/>
                  </a:ext>
                </a:extLst>
              </p:cNvPr>
              <p:cNvSpPr/>
              <p:nvPr/>
            </p:nvSpPr>
            <p:spPr>
              <a:xfrm>
                <a:off x="9156033" y="305422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AE8A0E24-6109-ACCC-CE14-5D0499980991}"/>
                  </a:ext>
                </a:extLst>
              </p:cNvPr>
              <p:cNvSpPr/>
              <p:nvPr/>
            </p:nvSpPr>
            <p:spPr>
              <a:xfrm>
                <a:off x="9696039" y="287421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B1249E17-1DC7-BB61-2345-12B103B045A3}"/>
                  </a:ext>
                </a:extLst>
              </p:cNvPr>
              <p:cNvSpPr/>
              <p:nvPr/>
            </p:nvSpPr>
            <p:spPr>
              <a:xfrm>
                <a:off x="10236045" y="269421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22E348CE-A055-81D9-66DA-1D99B57F485F}"/>
                  </a:ext>
                </a:extLst>
              </p:cNvPr>
              <p:cNvSpPr/>
              <p:nvPr/>
            </p:nvSpPr>
            <p:spPr>
              <a:xfrm>
                <a:off x="10776051" y="251421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D6B94643-0947-6B59-526B-C4148A1DFAE2}"/>
                  </a:ext>
                </a:extLst>
              </p:cNvPr>
              <p:cNvSpPr/>
              <p:nvPr/>
            </p:nvSpPr>
            <p:spPr>
              <a:xfrm>
                <a:off x="8616028" y="378900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6DCCF769-A79D-B4F9-D9D9-EC6DD32ED0B0}"/>
                  </a:ext>
                </a:extLst>
              </p:cNvPr>
              <p:cNvSpPr/>
              <p:nvPr/>
            </p:nvSpPr>
            <p:spPr>
              <a:xfrm>
                <a:off x="9156033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2BF97575-87DF-833A-E15B-C2B8994AEFA2}"/>
                  </a:ext>
                </a:extLst>
              </p:cNvPr>
              <p:cNvSpPr/>
              <p:nvPr/>
            </p:nvSpPr>
            <p:spPr>
              <a:xfrm>
                <a:off x="9696039" y="342899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40576F9A-0A46-33A2-6A46-E3093202D1FE}"/>
                  </a:ext>
                </a:extLst>
              </p:cNvPr>
              <p:cNvSpPr/>
              <p:nvPr/>
            </p:nvSpPr>
            <p:spPr>
              <a:xfrm>
                <a:off x="10236045" y="324899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8BC7AFC8-A81B-2B5F-A97A-8255ECE6534E}"/>
                  </a:ext>
                </a:extLst>
              </p:cNvPr>
              <p:cNvSpPr/>
              <p:nvPr/>
            </p:nvSpPr>
            <p:spPr>
              <a:xfrm>
                <a:off x="10776051" y="306899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AB6B0E5B-CEA5-AFBC-7E0D-01C8CA5C4E9E}"/>
                  </a:ext>
                </a:extLst>
              </p:cNvPr>
              <p:cNvSpPr/>
              <p:nvPr/>
            </p:nvSpPr>
            <p:spPr>
              <a:xfrm>
                <a:off x="8616028" y="432901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18912274-7CCB-015C-45F6-B08F3ABC403D}"/>
                  </a:ext>
                </a:extLst>
              </p:cNvPr>
              <p:cNvSpPr/>
              <p:nvPr/>
            </p:nvSpPr>
            <p:spPr>
              <a:xfrm>
                <a:off x="9156033" y="414900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4C3077E6-669A-C36E-0A84-F683BC28007F}"/>
                  </a:ext>
                </a:extLst>
              </p:cNvPr>
              <p:cNvSpPr/>
              <p:nvPr/>
            </p:nvSpPr>
            <p:spPr>
              <a:xfrm>
                <a:off x="9696039" y="396900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72F6FAC5-32C7-56AA-D367-5DBAE26F5B24}"/>
                  </a:ext>
                </a:extLst>
              </p:cNvPr>
              <p:cNvSpPr/>
              <p:nvPr/>
            </p:nvSpPr>
            <p:spPr>
              <a:xfrm>
                <a:off x="10236045" y="378900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E8134A02-801C-8408-C226-312D0B806749}"/>
                  </a:ext>
                </a:extLst>
              </p:cNvPr>
              <p:cNvSpPr/>
              <p:nvPr/>
            </p:nvSpPr>
            <p:spPr>
              <a:xfrm>
                <a:off x="10776051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16FB8F1-C9A8-F855-1AF2-924E1808F531}"/>
              </a:ext>
            </a:extLst>
          </p:cNvPr>
          <p:cNvGrpSpPr/>
          <p:nvPr/>
        </p:nvGrpSpPr>
        <p:grpSpPr>
          <a:xfrm>
            <a:off x="8616028" y="1088974"/>
            <a:ext cx="2340026" cy="3060034"/>
            <a:chOff x="8616028" y="1448978"/>
            <a:chExt cx="2340026" cy="3060034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98C1EF30-55E4-5D26-E09C-78DA9DF022AB}"/>
                </a:ext>
              </a:extLst>
            </p:cNvPr>
            <p:cNvGrpSpPr/>
            <p:nvPr/>
          </p:nvGrpSpPr>
          <p:grpSpPr>
            <a:xfrm>
              <a:off x="8706029" y="1538979"/>
              <a:ext cx="2160024" cy="2340026"/>
              <a:chOff x="8706029" y="1538979"/>
              <a:chExt cx="2160024" cy="2340026"/>
            </a:xfrm>
          </p:grpSpPr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A8461EED-7957-CF9F-8933-B946ACB83F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6029" y="2258987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2CD91E07-7F6F-48C0-B28A-45841AA514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6029" y="3338999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63ABCE93-5378-1231-7DFA-9DE062F546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6035" y="2078985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8627D542-B62E-2749-330B-CF1CB41B0A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6035" y="3158997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608F8171-2324-F4BC-BA08-18C942A845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6041" y="1898983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ABD68EAA-BBFC-F6BF-01A7-2344DD1587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6041" y="2978995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5C29F102-D92F-8C7B-2BA2-09F5BE3B14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047" y="1718981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87441F31-66B2-78E8-315A-C90850367E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047" y="2798993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0B4F9626-9DF1-B501-2BDC-0C5DB62028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6053" y="1538979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4B39ABC4-E865-6007-C164-8C2366BBDC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6053" y="2618991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D3D27A44-88F3-3473-E701-B423858C0B7F}"/>
                </a:ext>
              </a:extLst>
            </p:cNvPr>
            <p:cNvGrpSpPr/>
            <p:nvPr/>
          </p:nvGrpSpPr>
          <p:grpSpPr>
            <a:xfrm>
              <a:off x="8616028" y="1448978"/>
              <a:ext cx="2340026" cy="3060034"/>
              <a:chOff x="8616028" y="1448978"/>
              <a:chExt cx="2340026" cy="3060034"/>
            </a:xfrm>
          </p:grpSpPr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BC4E92DB-6B8F-96E0-8CBE-DAF97DD1FEF9}"/>
                  </a:ext>
                </a:extLst>
              </p:cNvPr>
              <p:cNvSpPr/>
              <p:nvPr/>
            </p:nvSpPr>
            <p:spPr>
              <a:xfrm>
                <a:off x="8616029" y="216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F7665224-2317-98EC-264D-8DC5D5DCA88E}"/>
                  </a:ext>
                </a:extLst>
              </p:cNvPr>
              <p:cNvSpPr/>
              <p:nvPr/>
            </p:nvSpPr>
            <p:spPr>
              <a:xfrm>
                <a:off x="9156034" y="198898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621B451B-CC2B-43B7-1461-0DCF1658AB1F}"/>
                  </a:ext>
                </a:extLst>
              </p:cNvPr>
              <p:cNvSpPr/>
              <p:nvPr/>
            </p:nvSpPr>
            <p:spPr>
              <a:xfrm>
                <a:off x="9696040" y="180898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D70EE3C4-CE3B-8AB2-10BB-079A7B330554}"/>
                  </a:ext>
                </a:extLst>
              </p:cNvPr>
              <p:cNvSpPr/>
              <p:nvPr/>
            </p:nvSpPr>
            <p:spPr>
              <a:xfrm>
                <a:off x="10236046" y="162898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CBDFD989-E96C-258C-27A3-DB59DBB5D9F8}"/>
                  </a:ext>
                </a:extLst>
              </p:cNvPr>
              <p:cNvSpPr/>
              <p:nvPr/>
            </p:nvSpPr>
            <p:spPr>
              <a:xfrm>
                <a:off x="10776052" y="1448978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FC80E960-7A18-AB15-057C-BB54A18FB844}"/>
                  </a:ext>
                </a:extLst>
              </p:cNvPr>
              <p:cNvSpPr/>
              <p:nvPr/>
            </p:nvSpPr>
            <p:spPr>
              <a:xfrm>
                <a:off x="8616028" y="270899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A1BBDD4B-132F-E99C-2C13-447E89D34E3E}"/>
                  </a:ext>
                </a:extLst>
              </p:cNvPr>
              <p:cNvSpPr/>
              <p:nvPr/>
            </p:nvSpPr>
            <p:spPr>
              <a:xfrm>
                <a:off x="9156033" y="252898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428E1B90-DAB6-FC0B-B627-BF05E261495F}"/>
                  </a:ext>
                </a:extLst>
              </p:cNvPr>
              <p:cNvSpPr/>
              <p:nvPr/>
            </p:nvSpPr>
            <p:spPr>
              <a:xfrm>
                <a:off x="9696039" y="234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8381AAAE-6D5D-72AF-DA49-A05C9BBA6E42}"/>
                  </a:ext>
                </a:extLst>
              </p:cNvPr>
              <p:cNvSpPr/>
              <p:nvPr/>
            </p:nvSpPr>
            <p:spPr>
              <a:xfrm>
                <a:off x="10236045" y="216898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2907BD1B-2AF3-1790-B55F-6F438F99FAE3}"/>
                  </a:ext>
                </a:extLst>
              </p:cNvPr>
              <p:cNvSpPr/>
              <p:nvPr/>
            </p:nvSpPr>
            <p:spPr>
              <a:xfrm>
                <a:off x="10776051" y="198898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36E2885E-840D-E5A5-952B-14E591622C3F}"/>
                  </a:ext>
                </a:extLst>
              </p:cNvPr>
              <p:cNvSpPr/>
              <p:nvPr/>
            </p:nvSpPr>
            <p:spPr>
              <a:xfrm>
                <a:off x="8616028" y="323422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9C10E00F-1DC8-D395-CE94-490EAA36E7CA}"/>
                  </a:ext>
                </a:extLst>
              </p:cNvPr>
              <p:cNvSpPr/>
              <p:nvPr/>
            </p:nvSpPr>
            <p:spPr>
              <a:xfrm>
                <a:off x="9156033" y="305422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810E1925-4DB0-A63C-D679-42F22FBA1CBF}"/>
                  </a:ext>
                </a:extLst>
              </p:cNvPr>
              <p:cNvSpPr/>
              <p:nvPr/>
            </p:nvSpPr>
            <p:spPr>
              <a:xfrm>
                <a:off x="9696039" y="287421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AF429E5D-8ABA-F447-D26F-BFC19349B041}"/>
                  </a:ext>
                </a:extLst>
              </p:cNvPr>
              <p:cNvSpPr/>
              <p:nvPr/>
            </p:nvSpPr>
            <p:spPr>
              <a:xfrm>
                <a:off x="10236045" y="269421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A41D886B-60B4-F4BD-E301-41381FB33671}"/>
                  </a:ext>
                </a:extLst>
              </p:cNvPr>
              <p:cNvSpPr/>
              <p:nvPr/>
            </p:nvSpPr>
            <p:spPr>
              <a:xfrm>
                <a:off x="10776051" y="251421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03A8A3FB-9E2D-79A9-F230-EDEFD99365D5}"/>
                  </a:ext>
                </a:extLst>
              </p:cNvPr>
              <p:cNvSpPr/>
              <p:nvPr/>
            </p:nvSpPr>
            <p:spPr>
              <a:xfrm>
                <a:off x="8616028" y="378900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FED3241D-ED34-5BE4-ABB1-1B6610F4CDB6}"/>
                  </a:ext>
                </a:extLst>
              </p:cNvPr>
              <p:cNvSpPr/>
              <p:nvPr/>
            </p:nvSpPr>
            <p:spPr>
              <a:xfrm>
                <a:off x="9156033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788AEB25-4390-3690-D549-8F241308588A}"/>
                  </a:ext>
                </a:extLst>
              </p:cNvPr>
              <p:cNvSpPr/>
              <p:nvPr/>
            </p:nvSpPr>
            <p:spPr>
              <a:xfrm>
                <a:off x="9696039" y="342899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AF6BECD9-1462-5B0A-729E-E23494E64F45}"/>
                  </a:ext>
                </a:extLst>
              </p:cNvPr>
              <p:cNvSpPr/>
              <p:nvPr/>
            </p:nvSpPr>
            <p:spPr>
              <a:xfrm>
                <a:off x="10236045" y="324899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4427BF08-2153-A73F-6B08-DF69908F6D9A}"/>
                  </a:ext>
                </a:extLst>
              </p:cNvPr>
              <p:cNvSpPr/>
              <p:nvPr/>
            </p:nvSpPr>
            <p:spPr>
              <a:xfrm>
                <a:off x="10776051" y="306899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F4E3417D-AC56-914A-6C0A-36216F3FB9D7}"/>
                  </a:ext>
                </a:extLst>
              </p:cNvPr>
              <p:cNvSpPr/>
              <p:nvPr/>
            </p:nvSpPr>
            <p:spPr>
              <a:xfrm>
                <a:off x="8616028" y="432901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77CF30AF-FC75-CBBF-7BF4-B0AC34C03986}"/>
                  </a:ext>
                </a:extLst>
              </p:cNvPr>
              <p:cNvSpPr/>
              <p:nvPr/>
            </p:nvSpPr>
            <p:spPr>
              <a:xfrm>
                <a:off x="9156033" y="414900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E478EA44-0CC8-3183-2C85-1C11C8FC5049}"/>
                  </a:ext>
                </a:extLst>
              </p:cNvPr>
              <p:cNvSpPr/>
              <p:nvPr/>
            </p:nvSpPr>
            <p:spPr>
              <a:xfrm>
                <a:off x="9696039" y="396900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7176C1C3-CAD1-7D1A-0EE8-BABC5ED3846B}"/>
                  </a:ext>
                </a:extLst>
              </p:cNvPr>
              <p:cNvSpPr/>
              <p:nvPr/>
            </p:nvSpPr>
            <p:spPr>
              <a:xfrm>
                <a:off x="10236045" y="378900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B9299D2D-4452-3115-5266-3B1176257A26}"/>
                  </a:ext>
                </a:extLst>
              </p:cNvPr>
              <p:cNvSpPr/>
              <p:nvPr/>
            </p:nvSpPr>
            <p:spPr>
              <a:xfrm>
                <a:off x="10776051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2D1C1AD-E9F3-8D90-3EC6-60C08C08D7A1}"/>
              </a:ext>
            </a:extLst>
          </p:cNvPr>
          <p:cNvGrpSpPr/>
          <p:nvPr/>
        </p:nvGrpSpPr>
        <p:grpSpPr>
          <a:xfrm>
            <a:off x="8616028" y="1088974"/>
            <a:ext cx="2340026" cy="3060034"/>
            <a:chOff x="8616028" y="1448978"/>
            <a:chExt cx="2340026" cy="3060034"/>
          </a:xfrm>
        </p:grpSpPr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6AD2CB4-2489-CA8A-D4D5-8D3F8D22BD54}"/>
                </a:ext>
              </a:extLst>
            </p:cNvPr>
            <p:cNvGrpSpPr/>
            <p:nvPr/>
          </p:nvGrpSpPr>
          <p:grpSpPr>
            <a:xfrm>
              <a:off x="8706029" y="2078985"/>
              <a:ext cx="2160024" cy="2340026"/>
              <a:chOff x="8706029" y="2078985"/>
              <a:chExt cx="2160024" cy="2340026"/>
            </a:xfrm>
          </p:grpSpPr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4280C5D4-2BB5-BF51-101A-B527B92DB1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6029" y="2798993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8E144ED2-F4F4-F46B-8768-52CDF370C6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6029" y="3879005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946D9B52-AEA3-2209-9BD8-972F199B6A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6035" y="2618991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D9AA3134-6D44-850A-C06E-7C3F28D222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6035" y="3699003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4F7CF1AA-862F-03AE-6B11-EF17581791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6041" y="2438989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9EA2CC16-4EB9-02EC-61B0-F930B5ED74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6041" y="3519001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D383ECE8-06CD-7B08-9C0F-1715F30647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047" y="2258987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2658A463-2D43-0224-6824-516477D78E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047" y="3338999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525E4489-F668-26A4-90BA-8026937CBF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6053" y="2078985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3970138F-71EB-6576-530D-D4802CD0AA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6053" y="3158997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AC890888-4937-6051-E017-4BAB87C7C2AA}"/>
                </a:ext>
              </a:extLst>
            </p:cNvPr>
            <p:cNvGrpSpPr/>
            <p:nvPr/>
          </p:nvGrpSpPr>
          <p:grpSpPr>
            <a:xfrm>
              <a:off x="8616028" y="1448978"/>
              <a:ext cx="2340026" cy="3060034"/>
              <a:chOff x="8616028" y="1448978"/>
              <a:chExt cx="2340026" cy="3060034"/>
            </a:xfrm>
          </p:grpSpPr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1D81E95A-F67B-4799-3F06-EE718124770C}"/>
                  </a:ext>
                </a:extLst>
              </p:cNvPr>
              <p:cNvSpPr/>
              <p:nvPr/>
            </p:nvSpPr>
            <p:spPr>
              <a:xfrm>
                <a:off x="8616029" y="216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D8C0C56A-C808-CCFA-62FA-A4F2D2D3E7E6}"/>
                  </a:ext>
                </a:extLst>
              </p:cNvPr>
              <p:cNvSpPr/>
              <p:nvPr/>
            </p:nvSpPr>
            <p:spPr>
              <a:xfrm>
                <a:off x="9156034" y="198898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387D2098-8DB0-DC99-609D-E4B6DD03854B}"/>
                  </a:ext>
                </a:extLst>
              </p:cNvPr>
              <p:cNvSpPr/>
              <p:nvPr/>
            </p:nvSpPr>
            <p:spPr>
              <a:xfrm>
                <a:off x="9696040" y="180898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9BB351B8-9CA9-20A7-80C1-D00ECE78C088}"/>
                  </a:ext>
                </a:extLst>
              </p:cNvPr>
              <p:cNvSpPr/>
              <p:nvPr/>
            </p:nvSpPr>
            <p:spPr>
              <a:xfrm>
                <a:off x="10236046" y="162898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95FA27F7-C3D3-40B6-BA83-4E6842AFD371}"/>
                  </a:ext>
                </a:extLst>
              </p:cNvPr>
              <p:cNvSpPr/>
              <p:nvPr/>
            </p:nvSpPr>
            <p:spPr>
              <a:xfrm>
                <a:off x="10776052" y="1448978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ED978844-603D-B285-9E94-8E2D2C61EE46}"/>
                  </a:ext>
                </a:extLst>
              </p:cNvPr>
              <p:cNvSpPr/>
              <p:nvPr/>
            </p:nvSpPr>
            <p:spPr>
              <a:xfrm>
                <a:off x="8616028" y="270899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10C613C1-EDE5-E47D-B3D9-5272E759C5EE}"/>
                  </a:ext>
                </a:extLst>
              </p:cNvPr>
              <p:cNvSpPr/>
              <p:nvPr/>
            </p:nvSpPr>
            <p:spPr>
              <a:xfrm>
                <a:off x="9156033" y="252898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8D51B03A-661F-D523-2EBF-73A1EE4F48DC}"/>
                  </a:ext>
                </a:extLst>
              </p:cNvPr>
              <p:cNvSpPr/>
              <p:nvPr/>
            </p:nvSpPr>
            <p:spPr>
              <a:xfrm>
                <a:off x="9696039" y="234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339E4FCC-3132-43FF-846B-F241203F5058}"/>
                  </a:ext>
                </a:extLst>
              </p:cNvPr>
              <p:cNvSpPr/>
              <p:nvPr/>
            </p:nvSpPr>
            <p:spPr>
              <a:xfrm>
                <a:off x="10236045" y="216898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6053C8D9-6144-CB22-7E11-F4C1D270C21B}"/>
                  </a:ext>
                </a:extLst>
              </p:cNvPr>
              <p:cNvSpPr/>
              <p:nvPr/>
            </p:nvSpPr>
            <p:spPr>
              <a:xfrm>
                <a:off x="10776051" y="198898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FCA677D0-97FA-E7D4-CD33-0FA94A70FB39}"/>
                  </a:ext>
                </a:extLst>
              </p:cNvPr>
              <p:cNvSpPr/>
              <p:nvPr/>
            </p:nvSpPr>
            <p:spPr>
              <a:xfrm>
                <a:off x="8616028" y="323422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ED72B434-CA1B-E584-55F2-24CDDBAEEF25}"/>
                  </a:ext>
                </a:extLst>
              </p:cNvPr>
              <p:cNvSpPr/>
              <p:nvPr/>
            </p:nvSpPr>
            <p:spPr>
              <a:xfrm>
                <a:off x="9156033" y="305422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6AD78B38-998B-504E-91AF-78F1C6E7CF7A}"/>
                  </a:ext>
                </a:extLst>
              </p:cNvPr>
              <p:cNvSpPr/>
              <p:nvPr/>
            </p:nvSpPr>
            <p:spPr>
              <a:xfrm>
                <a:off x="9696039" y="287421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747D1533-F6AE-2533-53D9-A352B17C2F31}"/>
                  </a:ext>
                </a:extLst>
              </p:cNvPr>
              <p:cNvSpPr/>
              <p:nvPr/>
            </p:nvSpPr>
            <p:spPr>
              <a:xfrm>
                <a:off x="10236045" y="269421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130F8130-0E0A-72FA-88F1-F923E259A00C}"/>
                  </a:ext>
                </a:extLst>
              </p:cNvPr>
              <p:cNvSpPr/>
              <p:nvPr/>
            </p:nvSpPr>
            <p:spPr>
              <a:xfrm>
                <a:off x="10776051" y="251421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FE295C17-3FEB-FAE1-524B-75A0D7FAED5F}"/>
                  </a:ext>
                </a:extLst>
              </p:cNvPr>
              <p:cNvSpPr/>
              <p:nvPr/>
            </p:nvSpPr>
            <p:spPr>
              <a:xfrm>
                <a:off x="8616028" y="378900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8C23B096-7927-A28F-90F7-DEEF4D045F22}"/>
                  </a:ext>
                </a:extLst>
              </p:cNvPr>
              <p:cNvSpPr/>
              <p:nvPr/>
            </p:nvSpPr>
            <p:spPr>
              <a:xfrm>
                <a:off x="9156033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75F8665B-8DD7-09EF-E9A6-5D8B4638EDEF}"/>
                  </a:ext>
                </a:extLst>
              </p:cNvPr>
              <p:cNvSpPr/>
              <p:nvPr/>
            </p:nvSpPr>
            <p:spPr>
              <a:xfrm>
                <a:off x="9696039" y="342899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CCE6B393-7D98-462C-C767-E395ADC45021}"/>
                  </a:ext>
                </a:extLst>
              </p:cNvPr>
              <p:cNvSpPr/>
              <p:nvPr/>
            </p:nvSpPr>
            <p:spPr>
              <a:xfrm>
                <a:off x="10236045" y="324899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569B61DD-7420-CEEF-65A6-E4421A916BDC}"/>
                  </a:ext>
                </a:extLst>
              </p:cNvPr>
              <p:cNvSpPr/>
              <p:nvPr/>
            </p:nvSpPr>
            <p:spPr>
              <a:xfrm>
                <a:off x="10776051" y="306899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E9084315-0D07-162A-9254-A4FC45E60B4D}"/>
                  </a:ext>
                </a:extLst>
              </p:cNvPr>
              <p:cNvSpPr/>
              <p:nvPr/>
            </p:nvSpPr>
            <p:spPr>
              <a:xfrm>
                <a:off x="8616028" y="432901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3BE3F13E-FFA2-89B8-5996-E939A66D3641}"/>
                  </a:ext>
                </a:extLst>
              </p:cNvPr>
              <p:cNvSpPr/>
              <p:nvPr/>
            </p:nvSpPr>
            <p:spPr>
              <a:xfrm>
                <a:off x="9156033" y="414900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D7F9E40F-79F6-E891-7A1E-2EE682A286B0}"/>
                  </a:ext>
                </a:extLst>
              </p:cNvPr>
              <p:cNvSpPr/>
              <p:nvPr/>
            </p:nvSpPr>
            <p:spPr>
              <a:xfrm>
                <a:off x="9696039" y="396900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2E69D5A0-4CD6-4591-626F-0409404FC899}"/>
                  </a:ext>
                </a:extLst>
              </p:cNvPr>
              <p:cNvSpPr/>
              <p:nvPr/>
            </p:nvSpPr>
            <p:spPr>
              <a:xfrm>
                <a:off x="10236045" y="378900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A7ABC28B-815F-513E-26E6-433C9BC19732}"/>
                  </a:ext>
                </a:extLst>
              </p:cNvPr>
              <p:cNvSpPr/>
              <p:nvPr/>
            </p:nvSpPr>
            <p:spPr>
              <a:xfrm>
                <a:off x="10776051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ECED652-5B5D-5DC0-6E97-2ABAF9245810}"/>
              </a:ext>
            </a:extLst>
          </p:cNvPr>
          <p:cNvGrpSpPr/>
          <p:nvPr/>
        </p:nvGrpSpPr>
        <p:grpSpPr>
          <a:xfrm>
            <a:off x="8616028" y="1088974"/>
            <a:ext cx="2340026" cy="3060034"/>
            <a:chOff x="8616028" y="1448978"/>
            <a:chExt cx="2340026" cy="3060034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8D51C850-D25E-CD07-40BB-916C30764FB2}"/>
                </a:ext>
              </a:extLst>
            </p:cNvPr>
            <p:cNvGrpSpPr/>
            <p:nvPr/>
          </p:nvGrpSpPr>
          <p:grpSpPr>
            <a:xfrm>
              <a:off x="8706029" y="1718981"/>
              <a:ext cx="1620018" cy="2700030"/>
              <a:chOff x="8706029" y="1718981"/>
              <a:chExt cx="1620018" cy="2700030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92E528C8-6746-05F0-F284-1DCE18FEE0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2078985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E49BA426-FE72-491C-BA77-161E9F6B2D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1718981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23363DAC-5AEB-95C2-6718-1BFDCE16BD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2618991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B8001CDB-DF2A-898F-4E6B-FA12C7BE29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2258987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0A07D625-EC88-B9F2-35E4-0ED2FE0B7D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3158997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E09B044A-6B91-A34C-D9A3-F1646599D9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2798993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76228937-A0FE-CF28-30A0-FED37F4AD3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3699003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70ECBE95-D264-8AD3-F8E8-6ECF0B190D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3338999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2887A4A-2415-8940-1A3E-5BE3135555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4239009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A5B32A61-510C-5A1F-D47E-17468E029D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3879005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EAF3F644-D0EA-D960-82F0-48598EDA8E2C}"/>
                </a:ext>
              </a:extLst>
            </p:cNvPr>
            <p:cNvGrpSpPr/>
            <p:nvPr/>
          </p:nvGrpSpPr>
          <p:grpSpPr>
            <a:xfrm>
              <a:off x="9246035" y="1538979"/>
              <a:ext cx="1620018" cy="2700030"/>
              <a:chOff x="9246035" y="1538979"/>
              <a:chExt cx="1620018" cy="2700030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5A137E47-9B22-028F-7DFC-4BDFC75879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1898983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9B615AED-A948-68E3-7F49-B3169614A0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1538979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E994B910-C67F-650F-6451-CED2DF8CB2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2438989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192EC86A-AB48-CF50-00A5-302C3B9808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2078985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F1BCEAF9-FEA1-8EB7-DEC9-CE87C0187D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2978995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983E646B-F005-63B0-2F96-E336357171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2618991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53D0F072-DD67-67E6-6C86-0932644DFC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3519001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7FB6CB9-FAEE-6C36-7BE0-A8482D6044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3158997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723C14EE-69AE-87C2-62C2-B7C077B628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4059007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0F6DB6B6-87F8-9492-1453-64029FC22A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3699003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8052C82E-1926-EAF9-375F-4D8DB1A04FD1}"/>
                </a:ext>
              </a:extLst>
            </p:cNvPr>
            <p:cNvGrpSpPr/>
            <p:nvPr/>
          </p:nvGrpSpPr>
          <p:grpSpPr>
            <a:xfrm>
              <a:off x="8706029" y="1538979"/>
              <a:ext cx="2160024" cy="2340026"/>
              <a:chOff x="8706029" y="1538979"/>
              <a:chExt cx="2160024" cy="2340026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622D73B-40E6-308E-AE47-5FBF4AF314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6029" y="2258987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213388E9-4980-2CEE-0668-8BF3FFBE5E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6029" y="3338999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F55A2DB-3AAD-CB3B-49E2-2DF8D56D00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6035" y="2078985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790403C8-EA92-5858-D27B-119854DCEF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6035" y="3158997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54F763F3-8C29-F5BB-8449-74F5EA2F76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6041" y="1898983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A547DAC3-7B16-7695-BDFF-968775096E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6041" y="2978995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18657B5B-1608-E3CF-5A47-6B4EFBC775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047" y="1718981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EB137D-053C-30D0-5D64-FA5BD00C70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047" y="2798993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351CEB16-1342-8657-118D-BCA62363B1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6053" y="1538979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9759A2B5-386A-0D62-6204-87D2A5335D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6053" y="2618991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00A2CCFC-4E0E-CC56-D545-6A99C7BBF006}"/>
                </a:ext>
              </a:extLst>
            </p:cNvPr>
            <p:cNvGrpSpPr/>
            <p:nvPr/>
          </p:nvGrpSpPr>
          <p:grpSpPr>
            <a:xfrm>
              <a:off x="8706029" y="2078985"/>
              <a:ext cx="2160024" cy="2340026"/>
              <a:chOff x="8706029" y="2078985"/>
              <a:chExt cx="2160024" cy="2340026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86D09A2-38FB-C06C-AB49-ADC59C5CC9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6029" y="2798993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D09D1CF0-D761-0325-9AF4-1D5D089E68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6029" y="3879005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E9D78472-4ED3-A44B-3757-5B55243D44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6035" y="2618991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E19FF0BF-0E29-6B0B-6146-09AEFD9071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6035" y="3699003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2BF02700-14EB-AC6E-C83B-860FA3DF68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6041" y="2438989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7C327B57-C4EF-66AE-2ECD-295E0B0D95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6041" y="3519001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3A86E10E-136A-5A3F-1A83-77C28BD6CD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047" y="2258987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9D46E6F5-3723-DFC1-6569-C69527BC90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047" y="3338999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D1833A6E-7C19-7336-107D-30FAB752C0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6053" y="2078985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096898E7-899A-7798-1A8E-90D1FD25A6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6053" y="3158997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56D6BFDA-9348-54DF-6FF2-D4A8636FBFBF}"/>
                </a:ext>
              </a:extLst>
            </p:cNvPr>
            <p:cNvGrpSpPr/>
            <p:nvPr/>
          </p:nvGrpSpPr>
          <p:grpSpPr>
            <a:xfrm>
              <a:off x="8616028" y="1448978"/>
              <a:ext cx="2340026" cy="3060034"/>
              <a:chOff x="8616028" y="1448978"/>
              <a:chExt cx="2340026" cy="3060034"/>
            </a:xfrm>
          </p:grpSpPr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C8FFFF83-DBF9-F080-143C-600D5E59F15A}"/>
                  </a:ext>
                </a:extLst>
              </p:cNvPr>
              <p:cNvSpPr/>
              <p:nvPr/>
            </p:nvSpPr>
            <p:spPr>
              <a:xfrm>
                <a:off x="8616029" y="216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B1EBD8C6-480B-23F5-DE45-7CA9AFDA0BFF}"/>
                  </a:ext>
                </a:extLst>
              </p:cNvPr>
              <p:cNvSpPr/>
              <p:nvPr/>
            </p:nvSpPr>
            <p:spPr>
              <a:xfrm>
                <a:off x="9156034" y="198898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4F3149D4-E9A9-43A8-C077-17CEAE797E0B}"/>
                  </a:ext>
                </a:extLst>
              </p:cNvPr>
              <p:cNvSpPr/>
              <p:nvPr/>
            </p:nvSpPr>
            <p:spPr>
              <a:xfrm>
                <a:off x="9696040" y="180898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05141180-48D2-CC8B-300A-F2F4C215FD87}"/>
                  </a:ext>
                </a:extLst>
              </p:cNvPr>
              <p:cNvSpPr/>
              <p:nvPr/>
            </p:nvSpPr>
            <p:spPr>
              <a:xfrm>
                <a:off x="10236046" y="162898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B80C2CE9-4211-5211-2C37-23EDCC4A0E62}"/>
                  </a:ext>
                </a:extLst>
              </p:cNvPr>
              <p:cNvSpPr/>
              <p:nvPr/>
            </p:nvSpPr>
            <p:spPr>
              <a:xfrm>
                <a:off x="10776052" y="1448978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6C483F6D-2EC6-5A3E-403B-3CB2288CB645}"/>
                  </a:ext>
                </a:extLst>
              </p:cNvPr>
              <p:cNvSpPr/>
              <p:nvPr/>
            </p:nvSpPr>
            <p:spPr>
              <a:xfrm>
                <a:off x="8616028" y="270899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8B0E6EB8-CDED-C55B-4CDE-8823EF1F59A5}"/>
                  </a:ext>
                </a:extLst>
              </p:cNvPr>
              <p:cNvSpPr/>
              <p:nvPr/>
            </p:nvSpPr>
            <p:spPr>
              <a:xfrm>
                <a:off x="9156033" y="252898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953DF510-5F4B-97C6-8915-40C84C736BB3}"/>
                  </a:ext>
                </a:extLst>
              </p:cNvPr>
              <p:cNvSpPr/>
              <p:nvPr/>
            </p:nvSpPr>
            <p:spPr>
              <a:xfrm>
                <a:off x="9696039" y="234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1645D091-879F-2E06-CD89-7B29F43DB6A0}"/>
                  </a:ext>
                </a:extLst>
              </p:cNvPr>
              <p:cNvSpPr/>
              <p:nvPr/>
            </p:nvSpPr>
            <p:spPr>
              <a:xfrm>
                <a:off x="10236045" y="216898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7BFB5156-87C8-162A-298F-C2DC9C788579}"/>
                  </a:ext>
                </a:extLst>
              </p:cNvPr>
              <p:cNvSpPr/>
              <p:nvPr/>
            </p:nvSpPr>
            <p:spPr>
              <a:xfrm>
                <a:off x="10776051" y="198898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F7D0C66D-F984-5FA3-E251-BE1C90AFA0C9}"/>
                  </a:ext>
                </a:extLst>
              </p:cNvPr>
              <p:cNvSpPr/>
              <p:nvPr/>
            </p:nvSpPr>
            <p:spPr>
              <a:xfrm>
                <a:off x="8616028" y="323422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FA9EE4DE-959B-32A5-69B0-C2DA90A4F12D}"/>
                  </a:ext>
                </a:extLst>
              </p:cNvPr>
              <p:cNvSpPr/>
              <p:nvPr/>
            </p:nvSpPr>
            <p:spPr>
              <a:xfrm>
                <a:off x="9156033" y="305422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969441E3-45D4-77DD-CAAC-F9D3E937ED3E}"/>
                  </a:ext>
                </a:extLst>
              </p:cNvPr>
              <p:cNvSpPr/>
              <p:nvPr/>
            </p:nvSpPr>
            <p:spPr>
              <a:xfrm>
                <a:off x="9696039" y="287421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DC6BBB3F-B7AE-56DA-3260-DC8608E63B45}"/>
                  </a:ext>
                </a:extLst>
              </p:cNvPr>
              <p:cNvSpPr/>
              <p:nvPr/>
            </p:nvSpPr>
            <p:spPr>
              <a:xfrm>
                <a:off x="10236045" y="269421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4931930A-4DF3-3366-CBC7-C7886A5CF927}"/>
                  </a:ext>
                </a:extLst>
              </p:cNvPr>
              <p:cNvSpPr/>
              <p:nvPr/>
            </p:nvSpPr>
            <p:spPr>
              <a:xfrm>
                <a:off x="10776051" y="251421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EEAD31E8-BA42-DF1B-842F-479EA726041E}"/>
                  </a:ext>
                </a:extLst>
              </p:cNvPr>
              <p:cNvSpPr/>
              <p:nvPr/>
            </p:nvSpPr>
            <p:spPr>
              <a:xfrm>
                <a:off x="8616028" y="378900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6BC9CE20-6883-5E36-3CED-D7581DB5A371}"/>
                  </a:ext>
                </a:extLst>
              </p:cNvPr>
              <p:cNvSpPr/>
              <p:nvPr/>
            </p:nvSpPr>
            <p:spPr>
              <a:xfrm>
                <a:off x="9156033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269805F3-B337-710E-85DC-250169D0FFE4}"/>
                  </a:ext>
                </a:extLst>
              </p:cNvPr>
              <p:cNvSpPr/>
              <p:nvPr/>
            </p:nvSpPr>
            <p:spPr>
              <a:xfrm>
                <a:off x="9696039" y="342899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FFC2EFAB-BEB0-6FD0-3846-C1F4647521D3}"/>
                  </a:ext>
                </a:extLst>
              </p:cNvPr>
              <p:cNvSpPr/>
              <p:nvPr/>
            </p:nvSpPr>
            <p:spPr>
              <a:xfrm>
                <a:off x="10236045" y="324899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4487A63D-B2CB-91D7-7E61-4D8EAD5A7B5A}"/>
                  </a:ext>
                </a:extLst>
              </p:cNvPr>
              <p:cNvSpPr/>
              <p:nvPr/>
            </p:nvSpPr>
            <p:spPr>
              <a:xfrm>
                <a:off x="10776051" y="306899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8E1CD4BC-3738-C775-01C5-850CD637B4FF}"/>
                  </a:ext>
                </a:extLst>
              </p:cNvPr>
              <p:cNvSpPr/>
              <p:nvPr/>
            </p:nvSpPr>
            <p:spPr>
              <a:xfrm>
                <a:off x="8616028" y="432901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D96416C6-9DE6-8F86-3CAD-497C856C2C22}"/>
                  </a:ext>
                </a:extLst>
              </p:cNvPr>
              <p:cNvSpPr/>
              <p:nvPr/>
            </p:nvSpPr>
            <p:spPr>
              <a:xfrm>
                <a:off x="9156033" y="414900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D92A98A4-4403-7AB9-4AA9-2353562EDED9}"/>
                  </a:ext>
                </a:extLst>
              </p:cNvPr>
              <p:cNvSpPr/>
              <p:nvPr/>
            </p:nvSpPr>
            <p:spPr>
              <a:xfrm>
                <a:off x="9696039" y="396900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8BD2C713-7714-69DE-7293-31372FC7001F}"/>
                  </a:ext>
                </a:extLst>
              </p:cNvPr>
              <p:cNvSpPr/>
              <p:nvPr/>
            </p:nvSpPr>
            <p:spPr>
              <a:xfrm>
                <a:off x="10236045" y="378900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942EB03A-B4EB-5984-EA55-1BFC12E34255}"/>
                  </a:ext>
                </a:extLst>
              </p:cNvPr>
              <p:cNvSpPr/>
              <p:nvPr/>
            </p:nvSpPr>
            <p:spPr>
              <a:xfrm>
                <a:off x="10776051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1276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D28D0-35CD-4571-F468-35D4CC3DE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E9FC038-4986-69FC-5287-CE2C4522D220}"/>
                  </a:ext>
                </a:extLst>
              </p:cNvPr>
              <p:cNvSpPr txBox="1"/>
              <p:nvPr/>
            </p:nvSpPr>
            <p:spPr>
              <a:xfrm>
                <a:off x="7266013" y="225898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E9FC038-4986-69FC-5287-CE2C4522D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013" y="2258987"/>
                <a:ext cx="1170013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708B51B-1602-4010-5922-43088BF20063}"/>
                  </a:ext>
                </a:extLst>
              </p:cNvPr>
              <p:cNvSpPr txBox="1"/>
              <p:nvPr/>
            </p:nvSpPr>
            <p:spPr>
              <a:xfrm>
                <a:off x="65933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708B51B-1602-4010-5922-43088BF20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3" y="4779015"/>
                <a:ext cx="1980022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D7CDDD7-CFD6-FAF4-F0FD-807329AEADD3}"/>
                  </a:ext>
                </a:extLst>
              </p:cNvPr>
              <p:cNvSpPr txBox="1"/>
              <p:nvPr/>
            </p:nvSpPr>
            <p:spPr>
              <a:xfrm>
                <a:off x="1955954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D7CDDD7-CFD6-FAF4-F0FD-807329AEA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954" y="4779015"/>
                <a:ext cx="1980022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4D47EED-5E25-3A4F-695E-CC683CD8CA0A}"/>
                  </a:ext>
                </a:extLst>
              </p:cNvPr>
              <p:cNvSpPr txBox="1"/>
              <p:nvPr/>
            </p:nvSpPr>
            <p:spPr>
              <a:xfrm>
                <a:off x="8706029" y="4784549"/>
                <a:ext cx="1980022" cy="863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⊞</m:t>
                          </m:r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4D47EED-5E25-3A4F-695E-CC683CD8C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029" y="4784549"/>
                <a:ext cx="1980022" cy="8633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3F6A7A3-4D24-4B20-AC53-79595468AA69}"/>
                  </a:ext>
                </a:extLst>
              </p:cNvPr>
              <p:cNvSpPr txBox="1"/>
              <p:nvPr/>
            </p:nvSpPr>
            <p:spPr>
              <a:xfrm>
                <a:off x="1415948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3F6A7A3-4D24-4B20-AC53-79595468A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948" y="4779015"/>
                <a:ext cx="1170013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B684AC4-9D84-A493-EB85-6D3F556CA06B}"/>
                  </a:ext>
                </a:extLst>
              </p:cNvPr>
              <p:cNvSpPr txBox="1"/>
              <p:nvPr/>
            </p:nvSpPr>
            <p:spPr>
              <a:xfrm>
                <a:off x="7266013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D7AD53C-F08D-B827-D03A-6B40DDCF7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013" y="4779015"/>
                <a:ext cx="1170013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5BF5817-CA2C-F04F-EAE3-8459EF137FB2}"/>
                  </a:ext>
                </a:extLst>
              </p:cNvPr>
              <p:cNvSpPr txBox="1"/>
              <p:nvPr/>
            </p:nvSpPr>
            <p:spPr>
              <a:xfrm>
                <a:off x="8256024" y="4779015"/>
                <a:ext cx="261002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4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e>
                      </m:d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CEF89FA-DC4A-B36A-5383-32721B47F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024" y="4779015"/>
                <a:ext cx="2610029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 descr="Iceberg PNGs for Free Download">
            <a:extLst>
              <a:ext uri="{FF2B5EF4-FFF2-40B4-BE49-F238E27FC236}">
                <a16:creationId xmlns:a16="http://schemas.microsoft.com/office/drawing/2014/main" id="{1835FBEF-5BE0-960C-7787-774D5E738A2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396070" y="-441043"/>
            <a:ext cx="7740086" cy="7740086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346DA330-AF23-708A-C804-9FA9B211BBE5}"/>
              </a:ext>
            </a:extLst>
          </p:cNvPr>
          <p:cNvSpPr/>
          <p:nvPr/>
        </p:nvSpPr>
        <p:spPr>
          <a:xfrm>
            <a:off x="14646095" y="2168986"/>
            <a:ext cx="2340026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4-tensor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C653DD5-4B20-6DC0-0D57-F784F98DD69B}"/>
                  </a:ext>
                </a:extLst>
              </p:cNvPr>
              <p:cNvSpPr/>
              <p:nvPr/>
            </p:nvSpPr>
            <p:spPr>
              <a:xfrm>
                <a:off x="12306068" y="2168986"/>
                <a:ext cx="1890021" cy="540006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sz="36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8DD4A2A-F9CD-F816-6946-0ED7D94FDC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6068" y="2168986"/>
                <a:ext cx="1890021" cy="54000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85CCD31C-BEF8-99C9-C63B-3497CA7D4C8B}"/>
              </a:ext>
            </a:extLst>
          </p:cNvPr>
          <p:cNvSpPr/>
          <p:nvPr/>
        </p:nvSpPr>
        <p:spPr>
          <a:xfrm>
            <a:off x="14646096" y="2888994"/>
            <a:ext cx="2340026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8-tensor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BA40188-0A03-D60C-3EBE-E994A7D67378}"/>
                  </a:ext>
                </a:extLst>
              </p:cNvPr>
              <p:cNvSpPr/>
              <p:nvPr/>
            </p:nvSpPr>
            <p:spPr>
              <a:xfrm>
                <a:off x="12306070" y="2888994"/>
                <a:ext cx="1890021" cy="540006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3600" dirty="0">
                    <a:solidFill>
                      <a:schemeClr val="accent6"/>
                    </a:solidFill>
                  </a:rPr>
                  <a:t>HC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70C469B-7B0A-B9EA-61FD-4D1F937DC2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6070" y="2888994"/>
                <a:ext cx="1890021" cy="540006"/>
              </a:xfrm>
              <a:prstGeom prst="rect">
                <a:avLst/>
              </a:prstGeom>
              <a:blipFill>
                <a:blip r:embed="rId18"/>
                <a:stretch>
                  <a:fillRect t="-26966" b="-516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5665CF92-9D8B-518E-5720-4385352719B2}"/>
              </a:ext>
            </a:extLst>
          </p:cNvPr>
          <p:cNvSpPr/>
          <p:nvPr/>
        </p:nvSpPr>
        <p:spPr>
          <a:xfrm>
            <a:off x="14646096" y="3609002"/>
            <a:ext cx="2340026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25-tensor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6219395-CB43-EBEA-2336-0196BDE725CD}"/>
              </a:ext>
            </a:extLst>
          </p:cNvPr>
          <p:cNvSpPr/>
          <p:nvPr/>
        </p:nvSpPr>
        <p:spPr>
          <a:xfrm>
            <a:off x="12306070" y="3609002"/>
            <a:ext cx="1890021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accent6"/>
                </a:solidFill>
              </a:rPr>
              <a:t>FastPerm</a:t>
            </a:r>
            <a:endParaRPr lang="en-GB" sz="32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B75BAE1-D46F-EBBB-FF77-DB73EED13033}"/>
                  </a:ext>
                </a:extLst>
              </p:cNvPr>
              <p:cNvSpPr/>
              <p:nvPr/>
            </p:nvSpPr>
            <p:spPr>
              <a:xfrm>
                <a:off x="14646096" y="4689014"/>
                <a:ext cx="2340026" cy="540006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3600" dirty="0">
                    <a:solidFill>
                      <a:schemeClr val="accent1"/>
                    </a:solidFill>
                  </a:rPr>
                  <a:t>-tensor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FADF544-0D8D-21D5-03FF-9F9D9DF77B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6096" y="4689014"/>
                <a:ext cx="2340026" cy="540006"/>
              </a:xfrm>
              <a:prstGeom prst="rect">
                <a:avLst/>
              </a:prstGeom>
              <a:blipFill>
                <a:blip r:embed="rId19"/>
                <a:stretch>
                  <a:fillRect t="-26966" b="-516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520051D0-94DF-2A94-F7DA-5395CFD8C310}"/>
                  </a:ext>
                </a:extLst>
              </p:cNvPr>
              <p:cNvSpPr/>
              <p:nvPr/>
            </p:nvSpPr>
            <p:spPr>
              <a:xfrm>
                <a:off x="12126067" y="4689014"/>
                <a:ext cx="2250025" cy="540006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𝐕𝐏</m:t>
                      </m:r>
                      <m:r>
                        <a:rPr lang="en-GB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𝐕𝐍𝐏</m:t>
                      </m:r>
                    </m:oMath>
                  </m:oMathPara>
                </a14:m>
                <a:endParaRPr lang="en-GB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DC8A9F7-CA41-64EA-63DB-6E8205EF26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6067" y="4689014"/>
                <a:ext cx="2250025" cy="54000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3CF7FFA-52F5-95B5-E816-6760DB13D59E}"/>
                  </a:ext>
                </a:extLst>
              </p:cNvPr>
              <p:cNvSpPr txBox="1"/>
              <p:nvPr/>
            </p:nvSpPr>
            <p:spPr>
              <a:xfrm>
                <a:off x="4745985" y="6833302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GB" sz="4800" dirty="0">
                    <a:solidFill>
                      <a:schemeClr val="accent6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63385A6-B661-A5BD-1E15-C6E44681B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985" y="6833302"/>
                <a:ext cx="1170013" cy="83099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176E86B-BA4C-78EA-B51E-1E31B72EAA89}"/>
                  </a:ext>
                </a:extLst>
              </p:cNvPr>
              <p:cNvSpPr txBox="1"/>
              <p:nvPr/>
            </p:nvSpPr>
            <p:spPr>
              <a:xfrm>
                <a:off x="3845975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176E86B-BA4C-78EA-B51E-1E31B72EA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975" y="4779015"/>
                <a:ext cx="1980022" cy="83099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135FF09-89CB-A1BC-EF50-EFF39064DFBE}"/>
                  </a:ext>
                </a:extLst>
              </p:cNvPr>
              <p:cNvSpPr txBox="1"/>
              <p:nvPr/>
            </p:nvSpPr>
            <p:spPr>
              <a:xfrm>
                <a:off x="3305969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135FF09-89CB-A1BC-EF50-EFF39064D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969" y="4779015"/>
                <a:ext cx="1170013" cy="83099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DE9A2B8-B827-8CA7-0E64-C7686F05E047}"/>
                  </a:ext>
                </a:extLst>
              </p:cNvPr>
              <p:cNvSpPr txBox="1"/>
              <p:nvPr/>
            </p:nvSpPr>
            <p:spPr>
              <a:xfrm>
                <a:off x="5735996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DE9A2B8-B827-8CA7-0E64-C7686F05E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96" y="4779015"/>
                <a:ext cx="1980022" cy="83099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D9C1190-CF82-007B-1545-38B63D5104E5}"/>
                  </a:ext>
                </a:extLst>
              </p:cNvPr>
              <p:cNvSpPr txBox="1"/>
              <p:nvPr/>
            </p:nvSpPr>
            <p:spPr>
              <a:xfrm>
                <a:off x="5195990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D9C1190-CF82-007B-1545-38B63D510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990" y="4779015"/>
                <a:ext cx="1170013" cy="83099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D87B7134-BF3D-9F65-51A5-8CC7F664BFC6}"/>
              </a:ext>
            </a:extLst>
          </p:cNvPr>
          <p:cNvGrpSpPr/>
          <p:nvPr/>
        </p:nvGrpSpPr>
        <p:grpSpPr>
          <a:xfrm>
            <a:off x="2135956" y="2618991"/>
            <a:ext cx="1710019" cy="2236179"/>
            <a:chOff x="8616028" y="1448978"/>
            <a:chExt cx="2340026" cy="3060034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0CABB05A-1345-C81A-6DCF-D410863B23F5}"/>
                </a:ext>
              </a:extLst>
            </p:cNvPr>
            <p:cNvGrpSpPr/>
            <p:nvPr/>
          </p:nvGrpSpPr>
          <p:grpSpPr>
            <a:xfrm>
              <a:off x="8706029" y="1718981"/>
              <a:ext cx="1620018" cy="2700030"/>
              <a:chOff x="8706029" y="1718981"/>
              <a:chExt cx="1620018" cy="2700030"/>
            </a:xfrm>
          </p:grpSpPr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6DDBE906-9D7B-3778-9CE3-F385D38838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2078985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544857B2-3FB6-E66C-CEFC-C9930F183A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1718981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6F75A310-FC4C-1F50-3436-912E088039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2618991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A86BFAFB-48ED-0F7E-D252-C5E41F3F6A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2258987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F72959-4893-0543-042F-C28B41AD6C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3158997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80101A67-46F1-8EA1-9CD0-02E21DC371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2798993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365E9DF8-4493-9296-1EE6-A04E9F8CFC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3699003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3492C3EF-0893-0925-8B01-51B9505AA4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3338999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6C36280F-923A-8B92-3BF1-1964553368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4239009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E7083130-6C9A-52B6-FDFD-E7E96BD0B7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3879005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3405CCFE-C7AF-772B-D435-99FBA0916E20}"/>
                </a:ext>
              </a:extLst>
            </p:cNvPr>
            <p:cNvGrpSpPr/>
            <p:nvPr/>
          </p:nvGrpSpPr>
          <p:grpSpPr>
            <a:xfrm>
              <a:off x="8616028" y="1448978"/>
              <a:ext cx="2340026" cy="3060034"/>
              <a:chOff x="8616028" y="1448978"/>
              <a:chExt cx="2340026" cy="3060034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1AD6912B-1E99-B58E-09EA-535655EB2DC1}"/>
                  </a:ext>
                </a:extLst>
              </p:cNvPr>
              <p:cNvSpPr/>
              <p:nvPr/>
            </p:nvSpPr>
            <p:spPr>
              <a:xfrm>
                <a:off x="8616029" y="216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F3AE995B-42DC-9245-B6A4-9601A42638DE}"/>
                  </a:ext>
                </a:extLst>
              </p:cNvPr>
              <p:cNvSpPr/>
              <p:nvPr/>
            </p:nvSpPr>
            <p:spPr>
              <a:xfrm>
                <a:off x="9156034" y="198898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C4F2B969-23FC-0463-456C-5C3C196A19CC}"/>
                  </a:ext>
                </a:extLst>
              </p:cNvPr>
              <p:cNvSpPr/>
              <p:nvPr/>
            </p:nvSpPr>
            <p:spPr>
              <a:xfrm>
                <a:off x="9696040" y="180898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403E4CF0-56F0-C3D5-BD01-CB8BC971FE68}"/>
                  </a:ext>
                </a:extLst>
              </p:cNvPr>
              <p:cNvSpPr/>
              <p:nvPr/>
            </p:nvSpPr>
            <p:spPr>
              <a:xfrm>
                <a:off x="10236046" y="162898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8F1E3658-9C29-5E8B-6290-62244738FB7A}"/>
                  </a:ext>
                </a:extLst>
              </p:cNvPr>
              <p:cNvSpPr/>
              <p:nvPr/>
            </p:nvSpPr>
            <p:spPr>
              <a:xfrm>
                <a:off x="10776052" y="1448978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F0BA6170-9A18-E605-9455-1E5819EF5BED}"/>
                  </a:ext>
                </a:extLst>
              </p:cNvPr>
              <p:cNvSpPr/>
              <p:nvPr/>
            </p:nvSpPr>
            <p:spPr>
              <a:xfrm>
                <a:off x="8616028" y="270899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D9711BD2-163D-432C-6F72-16D654CB73DF}"/>
                  </a:ext>
                </a:extLst>
              </p:cNvPr>
              <p:cNvSpPr/>
              <p:nvPr/>
            </p:nvSpPr>
            <p:spPr>
              <a:xfrm>
                <a:off x="9156033" y="252898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4A8F4333-57E2-3753-F692-282F9F6A7EE4}"/>
                  </a:ext>
                </a:extLst>
              </p:cNvPr>
              <p:cNvSpPr/>
              <p:nvPr/>
            </p:nvSpPr>
            <p:spPr>
              <a:xfrm>
                <a:off x="9696039" y="234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2443EF17-D3B9-4A0A-78D0-31E15D43D5D8}"/>
                  </a:ext>
                </a:extLst>
              </p:cNvPr>
              <p:cNvSpPr/>
              <p:nvPr/>
            </p:nvSpPr>
            <p:spPr>
              <a:xfrm>
                <a:off x="10236045" y="216898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E45B0074-8659-5BB3-567C-682FA8E61092}"/>
                  </a:ext>
                </a:extLst>
              </p:cNvPr>
              <p:cNvSpPr/>
              <p:nvPr/>
            </p:nvSpPr>
            <p:spPr>
              <a:xfrm>
                <a:off x="10776051" y="198898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08CD0C6E-85B8-0844-6157-620EAF68CCFE}"/>
                  </a:ext>
                </a:extLst>
              </p:cNvPr>
              <p:cNvSpPr/>
              <p:nvPr/>
            </p:nvSpPr>
            <p:spPr>
              <a:xfrm>
                <a:off x="8616028" y="323422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3B51C2B8-80CD-6FE7-D485-FF77491A5BE0}"/>
                  </a:ext>
                </a:extLst>
              </p:cNvPr>
              <p:cNvSpPr/>
              <p:nvPr/>
            </p:nvSpPr>
            <p:spPr>
              <a:xfrm>
                <a:off x="9156033" y="305422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6CA045E5-8598-D5AD-AEB1-1E077EBDAE9A}"/>
                  </a:ext>
                </a:extLst>
              </p:cNvPr>
              <p:cNvSpPr/>
              <p:nvPr/>
            </p:nvSpPr>
            <p:spPr>
              <a:xfrm>
                <a:off x="9696039" y="287421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C45B8DF7-166C-8F22-C06F-79CE32573BEF}"/>
                  </a:ext>
                </a:extLst>
              </p:cNvPr>
              <p:cNvSpPr/>
              <p:nvPr/>
            </p:nvSpPr>
            <p:spPr>
              <a:xfrm>
                <a:off x="10236045" y="269421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60B4CE77-F7A2-DE13-DFAE-E66149A582A1}"/>
                  </a:ext>
                </a:extLst>
              </p:cNvPr>
              <p:cNvSpPr/>
              <p:nvPr/>
            </p:nvSpPr>
            <p:spPr>
              <a:xfrm>
                <a:off x="10776051" y="251421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B0D01C73-F327-A60A-2A07-7DBBBB388C54}"/>
                  </a:ext>
                </a:extLst>
              </p:cNvPr>
              <p:cNvSpPr/>
              <p:nvPr/>
            </p:nvSpPr>
            <p:spPr>
              <a:xfrm>
                <a:off x="8616028" y="378900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B04E1B49-CD7E-606E-52CC-7E1E555AC519}"/>
                  </a:ext>
                </a:extLst>
              </p:cNvPr>
              <p:cNvSpPr/>
              <p:nvPr/>
            </p:nvSpPr>
            <p:spPr>
              <a:xfrm>
                <a:off x="9156033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087FF3EA-EC00-C28F-4A2D-4EA2B009071D}"/>
                  </a:ext>
                </a:extLst>
              </p:cNvPr>
              <p:cNvSpPr/>
              <p:nvPr/>
            </p:nvSpPr>
            <p:spPr>
              <a:xfrm>
                <a:off x="9696039" y="342899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C5A416E7-FFD5-0FBC-E727-B7FC25CD5DF5}"/>
                  </a:ext>
                </a:extLst>
              </p:cNvPr>
              <p:cNvSpPr/>
              <p:nvPr/>
            </p:nvSpPr>
            <p:spPr>
              <a:xfrm>
                <a:off x="10236045" y="324899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FA600730-89BB-3671-8A42-9DD53ED9B6C5}"/>
                  </a:ext>
                </a:extLst>
              </p:cNvPr>
              <p:cNvSpPr/>
              <p:nvPr/>
            </p:nvSpPr>
            <p:spPr>
              <a:xfrm>
                <a:off x="10776051" y="306899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59B08A3D-A388-5B17-60F1-394DDD1BB716}"/>
                  </a:ext>
                </a:extLst>
              </p:cNvPr>
              <p:cNvSpPr/>
              <p:nvPr/>
            </p:nvSpPr>
            <p:spPr>
              <a:xfrm>
                <a:off x="8616028" y="432901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8B43029C-0B8C-62D3-E4EF-59B45F5F6BD9}"/>
                  </a:ext>
                </a:extLst>
              </p:cNvPr>
              <p:cNvSpPr/>
              <p:nvPr/>
            </p:nvSpPr>
            <p:spPr>
              <a:xfrm>
                <a:off x="9156033" y="414900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71012DCE-2F03-9384-E285-74666D65798A}"/>
                  </a:ext>
                </a:extLst>
              </p:cNvPr>
              <p:cNvSpPr/>
              <p:nvPr/>
            </p:nvSpPr>
            <p:spPr>
              <a:xfrm>
                <a:off x="9696039" y="396900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12D742ED-19B5-CC4B-96BF-1E5826444E8D}"/>
                  </a:ext>
                </a:extLst>
              </p:cNvPr>
              <p:cNvSpPr/>
              <p:nvPr/>
            </p:nvSpPr>
            <p:spPr>
              <a:xfrm>
                <a:off x="10236045" y="378900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A396907C-B55A-E2B4-CA62-602D17CB246B}"/>
                  </a:ext>
                </a:extLst>
              </p:cNvPr>
              <p:cNvSpPr/>
              <p:nvPr/>
            </p:nvSpPr>
            <p:spPr>
              <a:xfrm>
                <a:off x="10776051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88D852B-AD7E-3B28-4B5A-5EE63BA86E6F}"/>
              </a:ext>
            </a:extLst>
          </p:cNvPr>
          <p:cNvGrpSpPr/>
          <p:nvPr/>
        </p:nvGrpSpPr>
        <p:grpSpPr>
          <a:xfrm>
            <a:off x="5645995" y="2618991"/>
            <a:ext cx="1710019" cy="2236179"/>
            <a:chOff x="8616028" y="1448978"/>
            <a:chExt cx="2340026" cy="3060034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2353EA37-1E24-2104-7A28-BD5368A4D547}"/>
                </a:ext>
              </a:extLst>
            </p:cNvPr>
            <p:cNvGrpSpPr/>
            <p:nvPr/>
          </p:nvGrpSpPr>
          <p:grpSpPr>
            <a:xfrm>
              <a:off x="9246035" y="1538979"/>
              <a:ext cx="1620018" cy="2700030"/>
              <a:chOff x="9246035" y="1538979"/>
              <a:chExt cx="1620018" cy="2700030"/>
            </a:xfrm>
          </p:grpSpPr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22B788BB-4ED7-9D67-F3E8-FDDD6A4966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1898983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82097B32-2850-CD95-1E42-5728F95C85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1538979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2FDDB94-1BD7-079E-AD2F-96A9165CF5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2438989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567EAEEF-2334-01C7-884D-7EC54DDD95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2078985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B303FD43-9A65-4C2B-F524-4D4EF201DD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2978995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2C97A656-AA14-D810-E3A9-E9E81595B5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2618991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D034DAE0-4BD2-2D64-6EAB-3F5330C53D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3519001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B5EB8529-C2D4-494B-DD0E-757E604B50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3158997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2E328C2B-C0E0-33BC-9276-5E44A2F8EB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4059007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3834E860-4355-DC57-4CC0-A5F305EE41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3699003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D9CAF9D6-BD6D-3802-313F-9378F2D5D7E2}"/>
                </a:ext>
              </a:extLst>
            </p:cNvPr>
            <p:cNvGrpSpPr/>
            <p:nvPr/>
          </p:nvGrpSpPr>
          <p:grpSpPr>
            <a:xfrm>
              <a:off x="8616028" y="1448978"/>
              <a:ext cx="2340026" cy="3060034"/>
              <a:chOff x="8616028" y="1448978"/>
              <a:chExt cx="2340026" cy="3060034"/>
            </a:xfrm>
          </p:grpSpPr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9B2B71AF-74ED-CEE6-C7DC-BF532C49C203}"/>
                  </a:ext>
                </a:extLst>
              </p:cNvPr>
              <p:cNvSpPr/>
              <p:nvPr/>
            </p:nvSpPr>
            <p:spPr>
              <a:xfrm>
                <a:off x="8616029" y="216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0893CFC1-3962-696D-E375-87583B403D8E}"/>
                  </a:ext>
                </a:extLst>
              </p:cNvPr>
              <p:cNvSpPr/>
              <p:nvPr/>
            </p:nvSpPr>
            <p:spPr>
              <a:xfrm>
                <a:off x="9156034" y="198898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9820C71B-428E-E4FB-DE32-8E9D6B226208}"/>
                  </a:ext>
                </a:extLst>
              </p:cNvPr>
              <p:cNvSpPr/>
              <p:nvPr/>
            </p:nvSpPr>
            <p:spPr>
              <a:xfrm>
                <a:off x="9696040" y="180898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F89A13AF-29F0-DF5F-8387-CF142FE1327B}"/>
                  </a:ext>
                </a:extLst>
              </p:cNvPr>
              <p:cNvSpPr/>
              <p:nvPr/>
            </p:nvSpPr>
            <p:spPr>
              <a:xfrm>
                <a:off x="10236046" y="162898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89DC370A-3445-13D2-5436-19177275796D}"/>
                  </a:ext>
                </a:extLst>
              </p:cNvPr>
              <p:cNvSpPr/>
              <p:nvPr/>
            </p:nvSpPr>
            <p:spPr>
              <a:xfrm>
                <a:off x="10776052" y="1448978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CFD83C72-B714-675C-5B4D-990469AE17E6}"/>
                  </a:ext>
                </a:extLst>
              </p:cNvPr>
              <p:cNvSpPr/>
              <p:nvPr/>
            </p:nvSpPr>
            <p:spPr>
              <a:xfrm>
                <a:off x="8616028" y="270899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CFE81800-F727-177E-5031-F12B2BFC90B8}"/>
                  </a:ext>
                </a:extLst>
              </p:cNvPr>
              <p:cNvSpPr/>
              <p:nvPr/>
            </p:nvSpPr>
            <p:spPr>
              <a:xfrm>
                <a:off x="9156033" y="252898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6ED3D64C-A8AA-BA1C-E348-E6F101122842}"/>
                  </a:ext>
                </a:extLst>
              </p:cNvPr>
              <p:cNvSpPr/>
              <p:nvPr/>
            </p:nvSpPr>
            <p:spPr>
              <a:xfrm>
                <a:off x="9696039" y="234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A0C180F4-951D-3067-A1FC-87845938B5D0}"/>
                  </a:ext>
                </a:extLst>
              </p:cNvPr>
              <p:cNvSpPr/>
              <p:nvPr/>
            </p:nvSpPr>
            <p:spPr>
              <a:xfrm>
                <a:off x="10236045" y="216898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A6703EF1-082E-337C-03AA-01E37F398571}"/>
                  </a:ext>
                </a:extLst>
              </p:cNvPr>
              <p:cNvSpPr/>
              <p:nvPr/>
            </p:nvSpPr>
            <p:spPr>
              <a:xfrm>
                <a:off x="10776051" y="198898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B16EFB60-A305-1DBB-C8A8-A4014978DBF3}"/>
                  </a:ext>
                </a:extLst>
              </p:cNvPr>
              <p:cNvSpPr/>
              <p:nvPr/>
            </p:nvSpPr>
            <p:spPr>
              <a:xfrm>
                <a:off x="8616028" y="323422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99745275-15CB-E564-2226-9015E54530F4}"/>
                  </a:ext>
                </a:extLst>
              </p:cNvPr>
              <p:cNvSpPr/>
              <p:nvPr/>
            </p:nvSpPr>
            <p:spPr>
              <a:xfrm>
                <a:off x="9156033" y="305422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C87899A7-3FD7-1FF2-8827-75B535E61EFA}"/>
                  </a:ext>
                </a:extLst>
              </p:cNvPr>
              <p:cNvSpPr/>
              <p:nvPr/>
            </p:nvSpPr>
            <p:spPr>
              <a:xfrm>
                <a:off x="9696039" y="287421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AE4A2C56-553B-C020-4FCD-A1A820DF745D}"/>
                  </a:ext>
                </a:extLst>
              </p:cNvPr>
              <p:cNvSpPr/>
              <p:nvPr/>
            </p:nvSpPr>
            <p:spPr>
              <a:xfrm>
                <a:off x="10236045" y="269421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84CA7E37-39AE-A62B-96FF-334061D56D0B}"/>
                  </a:ext>
                </a:extLst>
              </p:cNvPr>
              <p:cNvSpPr/>
              <p:nvPr/>
            </p:nvSpPr>
            <p:spPr>
              <a:xfrm>
                <a:off x="10776051" y="251421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B401C548-5875-720D-1E19-EFC732CE20B4}"/>
                  </a:ext>
                </a:extLst>
              </p:cNvPr>
              <p:cNvSpPr/>
              <p:nvPr/>
            </p:nvSpPr>
            <p:spPr>
              <a:xfrm>
                <a:off x="8616028" y="378900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216CCA2B-ACBA-0373-C028-A8AE866E836B}"/>
                  </a:ext>
                </a:extLst>
              </p:cNvPr>
              <p:cNvSpPr/>
              <p:nvPr/>
            </p:nvSpPr>
            <p:spPr>
              <a:xfrm>
                <a:off x="9156033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92076D12-5309-BBD1-3238-87F5673E830A}"/>
                  </a:ext>
                </a:extLst>
              </p:cNvPr>
              <p:cNvSpPr/>
              <p:nvPr/>
            </p:nvSpPr>
            <p:spPr>
              <a:xfrm>
                <a:off x="9696039" y="342899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C8B743C1-7C51-B4BD-D314-557129FB7562}"/>
                  </a:ext>
                </a:extLst>
              </p:cNvPr>
              <p:cNvSpPr/>
              <p:nvPr/>
            </p:nvSpPr>
            <p:spPr>
              <a:xfrm>
                <a:off x="10236045" y="324899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9DA3FC35-0151-E5B3-48EE-0991AE1B5451}"/>
                  </a:ext>
                </a:extLst>
              </p:cNvPr>
              <p:cNvSpPr/>
              <p:nvPr/>
            </p:nvSpPr>
            <p:spPr>
              <a:xfrm>
                <a:off x="10776051" y="306899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E4AC3B06-EBAF-F1AE-4C3C-8DA835CD37F1}"/>
                  </a:ext>
                </a:extLst>
              </p:cNvPr>
              <p:cNvSpPr/>
              <p:nvPr/>
            </p:nvSpPr>
            <p:spPr>
              <a:xfrm>
                <a:off x="8616028" y="432901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4A297E1D-ECCC-FFF0-E71A-F521B482D78C}"/>
                  </a:ext>
                </a:extLst>
              </p:cNvPr>
              <p:cNvSpPr/>
              <p:nvPr/>
            </p:nvSpPr>
            <p:spPr>
              <a:xfrm>
                <a:off x="9156033" y="414900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EDA980B0-75D2-29E4-031C-CA5AC41F1EE4}"/>
                  </a:ext>
                </a:extLst>
              </p:cNvPr>
              <p:cNvSpPr/>
              <p:nvPr/>
            </p:nvSpPr>
            <p:spPr>
              <a:xfrm>
                <a:off x="9696039" y="396900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B16F7CDE-FB59-17C3-C314-F307770EA603}"/>
                  </a:ext>
                </a:extLst>
              </p:cNvPr>
              <p:cNvSpPr/>
              <p:nvPr/>
            </p:nvSpPr>
            <p:spPr>
              <a:xfrm>
                <a:off x="10236045" y="378900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B89374A8-286D-5659-EA6E-0CF3A69AF1E6}"/>
                  </a:ext>
                </a:extLst>
              </p:cNvPr>
              <p:cNvSpPr/>
              <p:nvPr/>
            </p:nvSpPr>
            <p:spPr>
              <a:xfrm>
                <a:off x="10776051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9FEDA94-463A-4DC5-FE46-1BA6061B30CC}"/>
              </a:ext>
            </a:extLst>
          </p:cNvPr>
          <p:cNvGrpSpPr/>
          <p:nvPr/>
        </p:nvGrpSpPr>
        <p:grpSpPr>
          <a:xfrm>
            <a:off x="425937" y="638969"/>
            <a:ext cx="1710019" cy="2236179"/>
            <a:chOff x="8616028" y="1448978"/>
            <a:chExt cx="2340026" cy="3060034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02C00557-56F4-FBE2-4836-55501D540E3B}"/>
                </a:ext>
              </a:extLst>
            </p:cNvPr>
            <p:cNvGrpSpPr/>
            <p:nvPr/>
          </p:nvGrpSpPr>
          <p:grpSpPr>
            <a:xfrm>
              <a:off x="8706029" y="1538979"/>
              <a:ext cx="2160024" cy="2340026"/>
              <a:chOff x="8706029" y="1538979"/>
              <a:chExt cx="2160024" cy="2340026"/>
            </a:xfrm>
          </p:grpSpPr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2F61AFF8-3DD0-0A2B-CB88-A5F433B38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6029" y="2258987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007B1C88-F45E-955D-ABC4-B0BAB40932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6029" y="3338999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71624EF0-9B0F-B69F-B23D-B9C775003C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6035" y="2078985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A46527DD-F786-A04A-48BD-CEB5AA288C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6035" y="3158997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FFBB5E51-D65E-114D-53C7-D07F0E8CC3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6041" y="1898983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A09D9603-F640-90C9-059D-E94BA98507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6041" y="2978995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F961AB04-281A-6AAB-F0E3-958E3463A2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047" y="1718981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0D76FFB2-682F-4F69-8F13-48CB26C7A6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047" y="2798993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94D6E3C9-5598-A0A6-284F-A9C87A2EE0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6053" y="1538979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75FE47E6-5CCA-7BC3-D040-69DEC871CD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6053" y="2618991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4517FABA-7CB1-F476-5553-8601DD8E94E8}"/>
                </a:ext>
              </a:extLst>
            </p:cNvPr>
            <p:cNvGrpSpPr/>
            <p:nvPr/>
          </p:nvGrpSpPr>
          <p:grpSpPr>
            <a:xfrm>
              <a:off x="8616028" y="1448978"/>
              <a:ext cx="2340026" cy="3060034"/>
              <a:chOff x="8616028" y="1448978"/>
              <a:chExt cx="2340026" cy="3060034"/>
            </a:xfrm>
          </p:grpSpPr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9E7231AB-A600-36A3-F32B-42E2F6BE00F8}"/>
                  </a:ext>
                </a:extLst>
              </p:cNvPr>
              <p:cNvSpPr/>
              <p:nvPr/>
            </p:nvSpPr>
            <p:spPr>
              <a:xfrm>
                <a:off x="8616029" y="216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61C883C4-12CC-88CB-8893-21997EBBBF82}"/>
                  </a:ext>
                </a:extLst>
              </p:cNvPr>
              <p:cNvSpPr/>
              <p:nvPr/>
            </p:nvSpPr>
            <p:spPr>
              <a:xfrm>
                <a:off x="9156034" y="198898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AD7B2066-60EE-FC88-7AFF-9E2B2986EAC6}"/>
                  </a:ext>
                </a:extLst>
              </p:cNvPr>
              <p:cNvSpPr/>
              <p:nvPr/>
            </p:nvSpPr>
            <p:spPr>
              <a:xfrm>
                <a:off x="9696040" y="180898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3689CECB-86F7-2C95-01BD-75C4695A67BE}"/>
                  </a:ext>
                </a:extLst>
              </p:cNvPr>
              <p:cNvSpPr/>
              <p:nvPr/>
            </p:nvSpPr>
            <p:spPr>
              <a:xfrm>
                <a:off x="10236046" y="162898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CCEF9EC5-9D4B-06B4-8782-9CFB72E6370C}"/>
                  </a:ext>
                </a:extLst>
              </p:cNvPr>
              <p:cNvSpPr/>
              <p:nvPr/>
            </p:nvSpPr>
            <p:spPr>
              <a:xfrm>
                <a:off x="10776052" y="1448978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52415897-187E-CF33-14B8-CAB9C096B6E0}"/>
                  </a:ext>
                </a:extLst>
              </p:cNvPr>
              <p:cNvSpPr/>
              <p:nvPr/>
            </p:nvSpPr>
            <p:spPr>
              <a:xfrm>
                <a:off x="8616028" y="270899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6DD8F62F-0E5D-D315-8473-C4ACAB5D57B2}"/>
                  </a:ext>
                </a:extLst>
              </p:cNvPr>
              <p:cNvSpPr/>
              <p:nvPr/>
            </p:nvSpPr>
            <p:spPr>
              <a:xfrm>
                <a:off x="9156033" y="252898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4E03DB1E-D3B0-3DD3-1836-120606B2248C}"/>
                  </a:ext>
                </a:extLst>
              </p:cNvPr>
              <p:cNvSpPr/>
              <p:nvPr/>
            </p:nvSpPr>
            <p:spPr>
              <a:xfrm>
                <a:off x="9696039" y="234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E357D87A-F92B-A73A-6D3F-55AEBE901373}"/>
                  </a:ext>
                </a:extLst>
              </p:cNvPr>
              <p:cNvSpPr/>
              <p:nvPr/>
            </p:nvSpPr>
            <p:spPr>
              <a:xfrm>
                <a:off x="10236045" y="216898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A3235461-ABEA-4BB0-A90A-FB1C4791DEC3}"/>
                  </a:ext>
                </a:extLst>
              </p:cNvPr>
              <p:cNvSpPr/>
              <p:nvPr/>
            </p:nvSpPr>
            <p:spPr>
              <a:xfrm>
                <a:off x="10776051" y="198898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D45CF608-FB5E-B5DB-C383-3FFFE334A1A5}"/>
                  </a:ext>
                </a:extLst>
              </p:cNvPr>
              <p:cNvSpPr/>
              <p:nvPr/>
            </p:nvSpPr>
            <p:spPr>
              <a:xfrm>
                <a:off x="8616028" y="323422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33E7880D-EDD1-B3AD-5ADA-73DAB9157C55}"/>
                  </a:ext>
                </a:extLst>
              </p:cNvPr>
              <p:cNvSpPr/>
              <p:nvPr/>
            </p:nvSpPr>
            <p:spPr>
              <a:xfrm>
                <a:off x="9156033" y="305422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7C0C7EA0-7FC0-374F-47BA-04B982BB5195}"/>
                  </a:ext>
                </a:extLst>
              </p:cNvPr>
              <p:cNvSpPr/>
              <p:nvPr/>
            </p:nvSpPr>
            <p:spPr>
              <a:xfrm>
                <a:off x="9696039" y="287421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B4FCECB1-CF6F-6B0D-CB63-E6749DA13A17}"/>
                  </a:ext>
                </a:extLst>
              </p:cNvPr>
              <p:cNvSpPr/>
              <p:nvPr/>
            </p:nvSpPr>
            <p:spPr>
              <a:xfrm>
                <a:off x="10236045" y="269421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9EEF0CE1-465D-5853-9CA9-584750B29F72}"/>
                  </a:ext>
                </a:extLst>
              </p:cNvPr>
              <p:cNvSpPr/>
              <p:nvPr/>
            </p:nvSpPr>
            <p:spPr>
              <a:xfrm>
                <a:off x="10776051" y="251421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05E78842-7632-BBBF-E12E-04614C2AEBC1}"/>
                  </a:ext>
                </a:extLst>
              </p:cNvPr>
              <p:cNvSpPr/>
              <p:nvPr/>
            </p:nvSpPr>
            <p:spPr>
              <a:xfrm>
                <a:off x="8616028" y="378900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2971E143-0C79-9B05-2BFE-E3FF5B1DF47D}"/>
                  </a:ext>
                </a:extLst>
              </p:cNvPr>
              <p:cNvSpPr/>
              <p:nvPr/>
            </p:nvSpPr>
            <p:spPr>
              <a:xfrm>
                <a:off x="9156033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E82F8CDD-0CC0-1396-AE8F-10BE8C49FE78}"/>
                  </a:ext>
                </a:extLst>
              </p:cNvPr>
              <p:cNvSpPr/>
              <p:nvPr/>
            </p:nvSpPr>
            <p:spPr>
              <a:xfrm>
                <a:off x="9696039" y="342899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B6AA9ECE-6809-D345-87E6-6C26D4CA6331}"/>
                  </a:ext>
                </a:extLst>
              </p:cNvPr>
              <p:cNvSpPr/>
              <p:nvPr/>
            </p:nvSpPr>
            <p:spPr>
              <a:xfrm>
                <a:off x="10236045" y="324899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237C3A33-7EE3-525D-8005-86AB0DCD86B8}"/>
                  </a:ext>
                </a:extLst>
              </p:cNvPr>
              <p:cNvSpPr/>
              <p:nvPr/>
            </p:nvSpPr>
            <p:spPr>
              <a:xfrm>
                <a:off x="10776051" y="306899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7DCDE53E-3CD7-DB45-2320-47D83CEDC659}"/>
                  </a:ext>
                </a:extLst>
              </p:cNvPr>
              <p:cNvSpPr/>
              <p:nvPr/>
            </p:nvSpPr>
            <p:spPr>
              <a:xfrm>
                <a:off x="8616028" y="432901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23CC1391-0C38-5203-879D-2ED8375B706F}"/>
                  </a:ext>
                </a:extLst>
              </p:cNvPr>
              <p:cNvSpPr/>
              <p:nvPr/>
            </p:nvSpPr>
            <p:spPr>
              <a:xfrm>
                <a:off x="9156033" y="414900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5E3ABFB5-7617-C1CE-688A-275625542BDF}"/>
                  </a:ext>
                </a:extLst>
              </p:cNvPr>
              <p:cNvSpPr/>
              <p:nvPr/>
            </p:nvSpPr>
            <p:spPr>
              <a:xfrm>
                <a:off x="9696039" y="396900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0AD323D8-7BB3-5F9D-BCA4-C29453AC2A72}"/>
                  </a:ext>
                </a:extLst>
              </p:cNvPr>
              <p:cNvSpPr/>
              <p:nvPr/>
            </p:nvSpPr>
            <p:spPr>
              <a:xfrm>
                <a:off x="10236045" y="378900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70770ACD-C357-5495-7536-C9ABE31D25BA}"/>
                  </a:ext>
                </a:extLst>
              </p:cNvPr>
              <p:cNvSpPr/>
              <p:nvPr/>
            </p:nvSpPr>
            <p:spPr>
              <a:xfrm>
                <a:off x="10776051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B774343-84A7-FF36-038A-F375CC2A1B31}"/>
              </a:ext>
            </a:extLst>
          </p:cNvPr>
          <p:cNvGrpSpPr/>
          <p:nvPr/>
        </p:nvGrpSpPr>
        <p:grpSpPr>
          <a:xfrm>
            <a:off x="4295980" y="638969"/>
            <a:ext cx="1710019" cy="2236179"/>
            <a:chOff x="8616028" y="1448978"/>
            <a:chExt cx="2340026" cy="3060034"/>
          </a:xfrm>
        </p:grpSpPr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C14643E1-1155-03AF-038D-B3A80B1586B1}"/>
                </a:ext>
              </a:extLst>
            </p:cNvPr>
            <p:cNvGrpSpPr/>
            <p:nvPr/>
          </p:nvGrpSpPr>
          <p:grpSpPr>
            <a:xfrm>
              <a:off x="8706029" y="2078985"/>
              <a:ext cx="2160024" cy="2340026"/>
              <a:chOff x="8706029" y="2078985"/>
              <a:chExt cx="2160024" cy="2340026"/>
            </a:xfrm>
          </p:grpSpPr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7D210E9D-6D18-2256-9036-2571CF2ED5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6029" y="2798993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526FCBF0-40D2-860E-3184-386461788C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6029" y="3879005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8C4A60FB-73D4-9BB0-C87D-E5EE38309B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6035" y="2618991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3F01421C-2359-D25A-CF29-C95841570C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6035" y="3699003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4A019D28-2AB1-F358-1E8F-562D68A7A7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6041" y="2438989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A8C72AAA-42F1-4A12-B128-E5249C68B8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6041" y="3519001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5BC7FE26-40FD-CBD6-8413-C026AFEF38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047" y="2258987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ADFAAFC2-8224-53E2-1F71-EB4ECA264D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047" y="3338999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E5343C4D-640F-5B05-334A-4468B1F386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6053" y="2078985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72266C63-E6C8-41D0-34E7-D8F3AB6489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6053" y="3158997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533C8A18-0599-1797-E550-09EAFDAD1B9F}"/>
                </a:ext>
              </a:extLst>
            </p:cNvPr>
            <p:cNvGrpSpPr/>
            <p:nvPr/>
          </p:nvGrpSpPr>
          <p:grpSpPr>
            <a:xfrm>
              <a:off x="8616028" y="1448978"/>
              <a:ext cx="2340026" cy="3060034"/>
              <a:chOff x="8616028" y="1448978"/>
              <a:chExt cx="2340026" cy="3060034"/>
            </a:xfrm>
          </p:grpSpPr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FED90236-1FC7-06E5-DD48-743A0B66D89F}"/>
                  </a:ext>
                </a:extLst>
              </p:cNvPr>
              <p:cNvSpPr/>
              <p:nvPr/>
            </p:nvSpPr>
            <p:spPr>
              <a:xfrm>
                <a:off x="8616029" y="216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04979FB1-BEAC-80E8-30DA-A85B88E2F387}"/>
                  </a:ext>
                </a:extLst>
              </p:cNvPr>
              <p:cNvSpPr/>
              <p:nvPr/>
            </p:nvSpPr>
            <p:spPr>
              <a:xfrm>
                <a:off x="9156034" y="198898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BEFAF194-7331-47C8-DF39-F1ABCBFC4E35}"/>
                  </a:ext>
                </a:extLst>
              </p:cNvPr>
              <p:cNvSpPr/>
              <p:nvPr/>
            </p:nvSpPr>
            <p:spPr>
              <a:xfrm>
                <a:off x="9696040" y="180898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B76F1DEF-1AEE-D298-0862-234428D1A056}"/>
                  </a:ext>
                </a:extLst>
              </p:cNvPr>
              <p:cNvSpPr/>
              <p:nvPr/>
            </p:nvSpPr>
            <p:spPr>
              <a:xfrm>
                <a:off x="10236046" y="162898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7C62FDE9-AF58-EFDC-2665-FEF86D1D577F}"/>
                  </a:ext>
                </a:extLst>
              </p:cNvPr>
              <p:cNvSpPr/>
              <p:nvPr/>
            </p:nvSpPr>
            <p:spPr>
              <a:xfrm>
                <a:off x="10776052" y="1448978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CCDEDC79-1CEA-D6BA-029B-91F4974C5A1B}"/>
                  </a:ext>
                </a:extLst>
              </p:cNvPr>
              <p:cNvSpPr/>
              <p:nvPr/>
            </p:nvSpPr>
            <p:spPr>
              <a:xfrm>
                <a:off x="8616028" y="270899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6C6C1DF9-D850-3E67-163E-CBB4F2821F41}"/>
                  </a:ext>
                </a:extLst>
              </p:cNvPr>
              <p:cNvSpPr/>
              <p:nvPr/>
            </p:nvSpPr>
            <p:spPr>
              <a:xfrm>
                <a:off x="9156033" y="252898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CA7B7C3E-F527-846B-73DB-DC7E8AC7D88B}"/>
                  </a:ext>
                </a:extLst>
              </p:cNvPr>
              <p:cNvSpPr/>
              <p:nvPr/>
            </p:nvSpPr>
            <p:spPr>
              <a:xfrm>
                <a:off x="9696039" y="234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11219DF6-B9D8-FAAA-EC69-BC5F21F717C9}"/>
                  </a:ext>
                </a:extLst>
              </p:cNvPr>
              <p:cNvSpPr/>
              <p:nvPr/>
            </p:nvSpPr>
            <p:spPr>
              <a:xfrm>
                <a:off x="10236045" y="216898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5024FA27-F692-6CAD-3C7A-AA57E73236F0}"/>
                  </a:ext>
                </a:extLst>
              </p:cNvPr>
              <p:cNvSpPr/>
              <p:nvPr/>
            </p:nvSpPr>
            <p:spPr>
              <a:xfrm>
                <a:off x="10776051" y="198898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403CC1B6-D72F-5CC8-2590-10D102B4F52E}"/>
                  </a:ext>
                </a:extLst>
              </p:cNvPr>
              <p:cNvSpPr/>
              <p:nvPr/>
            </p:nvSpPr>
            <p:spPr>
              <a:xfrm>
                <a:off x="8616028" y="323422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FF2E42A8-293B-D367-0811-9D98A4528993}"/>
                  </a:ext>
                </a:extLst>
              </p:cNvPr>
              <p:cNvSpPr/>
              <p:nvPr/>
            </p:nvSpPr>
            <p:spPr>
              <a:xfrm>
                <a:off x="9156033" y="305422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878EBF6E-BF68-F60C-D080-4EC378DBCB1F}"/>
                  </a:ext>
                </a:extLst>
              </p:cNvPr>
              <p:cNvSpPr/>
              <p:nvPr/>
            </p:nvSpPr>
            <p:spPr>
              <a:xfrm>
                <a:off x="9696039" y="287421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CE63E35F-6A8C-C3E4-79AD-CEC3B6BACA56}"/>
                  </a:ext>
                </a:extLst>
              </p:cNvPr>
              <p:cNvSpPr/>
              <p:nvPr/>
            </p:nvSpPr>
            <p:spPr>
              <a:xfrm>
                <a:off x="10236045" y="269421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E1F6DFFF-94D9-C84D-E44F-3C70D2224A81}"/>
                  </a:ext>
                </a:extLst>
              </p:cNvPr>
              <p:cNvSpPr/>
              <p:nvPr/>
            </p:nvSpPr>
            <p:spPr>
              <a:xfrm>
                <a:off x="10776051" y="251421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C442944E-8D1A-8BA8-61CF-424672A46C95}"/>
                  </a:ext>
                </a:extLst>
              </p:cNvPr>
              <p:cNvSpPr/>
              <p:nvPr/>
            </p:nvSpPr>
            <p:spPr>
              <a:xfrm>
                <a:off x="8616028" y="378900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48BB666E-CB1E-404C-CE0E-495297B0399C}"/>
                  </a:ext>
                </a:extLst>
              </p:cNvPr>
              <p:cNvSpPr/>
              <p:nvPr/>
            </p:nvSpPr>
            <p:spPr>
              <a:xfrm>
                <a:off x="9156033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DDB064A4-2B70-796F-8892-A24664692EF0}"/>
                  </a:ext>
                </a:extLst>
              </p:cNvPr>
              <p:cNvSpPr/>
              <p:nvPr/>
            </p:nvSpPr>
            <p:spPr>
              <a:xfrm>
                <a:off x="9696039" y="342899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2EB11D65-57BE-42B2-EEAB-00F8A71FB8BC}"/>
                  </a:ext>
                </a:extLst>
              </p:cNvPr>
              <p:cNvSpPr/>
              <p:nvPr/>
            </p:nvSpPr>
            <p:spPr>
              <a:xfrm>
                <a:off x="10236045" y="324899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0731AA92-7B33-2744-9AC3-6A488BEF7AFE}"/>
                  </a:ext>
                </a:extLst>
              </p:cNvPr>
              <p:cNvSpPr/>
              <p:nvPr/>
            </p:nvSpPr>
            <p:spPr>
              <a:xfrm>
                <a:off x="10776051" y="306899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01A1F232-B184-3A9C-0757-9568DF80DD66}"/>
                  </a:ext>
                </a:extLst>
              </p:cNvPr>
              <p:cNvSpPr/>
              <p:nvPr/>
            </p:nvSpPr>
            <p:spPr>
              <a:xfrm>
                <a:off x="8616028" y="432901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4DC0D9CC-CB38-A3FB-629A-97851BE73EFB}"/>
                  </a:ext>
                </a:extLst>
              </p:cNvPr>
              <p:cNvSpPr/>
              <p:nvPr/>
            </p:nvSpPr>
            <p:spPr>
              <a:xfrm>
                <a:off x="9156033" y="414900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F940DE35-05DD-0EB5-27E3-BD7B99E83FCA}"/>
                  </a:ext>
                </a:extLst>
              </p:cNvPr>
              <p:cNvSpPr/>
              <p:nvPr/>
            </p:nvSpPr>
            <p:spPr>
              <a:xfrm>
                <a:off x="9696039" y="396900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9EB0138E-E903-762C-24E7-6695B2D69E6F}"/>
                  </a:ext>
                </a:extLst>
              </p:cNvPr>
              <p:cNvSpPr/>
              <p:nvPr/>
            </p:nvSpPr>
            <p:spPr>
              <a:xfrm>
                <a:off x="10236045" y="378900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42DF8514-5399-4C5E-A22A-B7F9E31222E1}"/>
                  </a:ext>
                </a:extLst>
              </p:cNvPr>
              <p:cNvSpPr/>
              <p:nvPr/>
            </p:nvSpPr>
            <p:spPr>
              <a:xfrm>
                <a:off x="10776051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28B2EFE-0517-970C-54DB-C71F8DDF418C}"/>
              </a:ext>
            </a:extLst>
          </p:cNvPr>
          <p:cNvGrpSpPr/>
          <p:nvPr/>
        </p:nvGrpSpPr>
        <p:grpSpPr>
          <a:xfrm>
            <a:off x="8616028" y="1088974"/>
            <a:ext cx="2340026" cy="3060034"/>
            <a:chOff x="8616028" y="1448978"/>
            <a:chExt cx="2340026" cy="3060034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3A2CAE12-8C2C-685B-6648-C323CD4CC160}"/>
                </a:ext>
              </a:extLst>
            </p:cNvPr>
            <p:cNvGrpSpPr/>
            <p:nvPr/>
          </p:nvGrpSpPr>
          <p:grpSpPr>
            <a:xfrm>
              <a:off x="8706029" y="1718981"/>
              <a:ext cx="1620018" cy="2700030"/>
              <a:chOff x="8706029" y="1718981"/>
              <a:chExt cx="1620018" cy="2700030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E78E09AE-D688-1558-E366-9961EC6AB8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2078985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323D272D-59B9-B177-C692-724D8B0A8D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1718981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1B4DAC82-2389-1300-A98B-82C9F024E1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2618991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11B912BC-F34D-9CB2-07AF-B3B2C73F02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2258987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AF68CEBF-9F95-6040-A63B-54D384ED06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3158997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23043821-7DCD-2314-6F34-BB92BF19EF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2798993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9736D6EB-5391-A141-752C-24AAB4B36F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3699003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6640203-FB51-B636-F4B3-63D16ACC67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3338999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5FDC5CE2-EACD-001A-240C-ED01E76516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4239009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1B1C7B7B-FFB3-60CD-3F1F-3F31D96DC4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3879005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4B7C53EC-47CB-4C89-F69F-909677A9D97A}"/>
                </a:ext>
              </a:extLst>
            </p:cNvPr>
            <p:cNvGrpSpPr/>
            <p:nvPr/>
          </p:nvGrpSpPr>
          <p:grpSpPr>
            <a:xfrm>
              <a:off x="9246035" y="1538979"/>
              <a:ext cx="1620018" cy="2700030"/>
              <a:chOff x="9246035" y="1538979"/>
              <a:chExt cx="1620018" cy="2700030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73357008-255F-7ECC-4897-E393A31219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1898983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17269560-4424-6DEE-F554-4F76615296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1538979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3F8E5403-9ADD-415E-F612-8EE1CCC6DE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2438989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4F47940D-2E76-707F-721A-7C8031C88B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2078985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3D5BAAD7-D229-B15E-67AF-DB6F45CC6C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2978995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FF3A0486-5EA3-089E-D36C-42EA9DDFA9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2618991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A50E69F5-FA0F-75DF-4F46-5265CD683D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3519001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8B41C4FE-C8BE-C7F5-396A-511E6E29BA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3158997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0D3BB21C-22BA-B30F-1351-1C4D8E6940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4059007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F2992C79-5D22-79B1-54F7-14DDC7440F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3699003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5511E1D9-9C8F-FA2F-4A61-BB7EF1B6F360}"/>
                </a:ext>
              </a:extLst>
            </p:cNvPr>
            <p:cNvGrpSpPr/>
            <p:nvPr/>
          </p:nvGrpSpPr>
          <p:grpSpPr>
            <a:xfrm>
              <a:off x="8706029" y="1538979"/>
              <a:ext cx="2160024" cy="2340026"/>
              <a:chOff x="8706029" y="1538979"/>
              <a:chExt cx="2160024" cy="2340026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EFC10227-E2F3-45F4-CB46-E9BFE65B77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6029" y="2258987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DEB78C9-F522-2335-0B11-FDA15A0AAA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6029" y="3338999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5CB2696D-018D-1984-7056-3EDEA32B0E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6035" y="2078985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19BDBCE9-7450-CDA0-925A-A3D5394933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6035" y="3158997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CF2E99D7-794B-91C8-DB63-1612BD8BFB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6041" y="1898983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1912BC5C-ACCE-2ECD-B8E8-894206BAB8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6041" y="2978995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885DF4A9-6C29-DA0E-2E2F-D5916E6425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047" y="1718981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FB1CDE2C-A2E4-F6BA-1300-19A385EF66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047" y="2798993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4E621012-BB05-86AA-336E-B2580F8602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6053" y="1538979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FCDC02BF-7A72-94FD-066C-DAD6970BB9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6053" y="2618991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56F8FFB9-F8AF-8265-74D7-773175B08F81}"/>
                </a:ext>
              </a:extLst>
            </p:cNvPr>
            <p:cNvGrpSpPr/>
            <p:nvPr/>
          </p:nvGrpSpPr>
          <p:grpSpPr>
            <a:xfrm>
              <a:off x="8706029" y="2078985"/>
              <a:ext cx="2160024" cy="2340026"/>
              <a:chOff x="8706029" y="2078985"/>
              <a:chExt cx="2160024" cy="2340026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B7E59E89-E2C3-224E-9C10-AB8A7BE450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6029" y="2798993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A132ED4B-48FD-210C-97A5-A1C92BF07A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6029" y="3879005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96870729-C146-2465-ABBB-98148EF04C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6035" y="2618991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0AD2AC83-E6B9-F90D-56B3-6E3179D3DC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6035" y="3699003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F2F37913-8026-B749-7B6B-5BA350956E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6041" y="2438989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A48B8188-C3F1-92F3-8A84-14C0874C5A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6041" y="3519001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5FEB0454-569B-38B6-9C81-B4717171DE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047" y="2258987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57CF00CC-7BAA-089F-55E0-78230EDD04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047" y="3338999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74DD2756-51A1-C7F7-578D-E2F05E301D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6053" y="2078985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0048E7D6-F641-3C40-A8D3-F22FA0C188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6053" y="3158997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8804FDD5-0A30-33AD-CA9D-C58F39D5851E}"/>
                </a:ext>
              </a:extLst>
            </p:cNvPr>
            <p:cNvGrpSpPr/>
            <p:nvPr/>
          </p:nvGrpSpPr>
          <p:grpSpPr>
            <a:xfrm>
              <a:off x="8616028" y="1448978"/>
              <a:ext cx="2340026" cy="3060034"/>
              <a:chOff x="8616028" y="1448978"/>
              <a:chExt cx="2340026" cy="3060034"/>
            </a:xfrm>
          </p:grpSpPr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F23AF152-BF43-4581-B658-F282280BDF73}"/>
                  </a:ext>
                </a:extLst>
              </p:cNvPr>
              <p:cNvSpPr/>
              <p:nvPr/>
            </p:nvSpPr>
            <p:spPr>
              <a:xfrm>
                <a:off x="8616029" y="216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24D7565C-1679-B16C-79CC-07327B75647B}"/>
                  </a:ext>
                </a:extLst>
              </p:cNvPr>
              <p:cNvSpPr/>
              <p:nvPr/>
            </p:nvSpPr>
            <p:spPr>
              <a:xfrm>
                <a:off x="9156034" y="198898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0DBF6B5E-4B7E-132C-2444-CFB68D394FC8}"/>
                  </a:ext>
                </a:extLst>
              </p:cNvPr>
              <p:cNvSpPr/>
              <p:nvPr/>
            </p:nvSpPr>
            <p:spPr>
              <a:xfrm>
                <a:off x="9696040" y="180898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229111D0-837B-B74F-7BFA-DF59BF1BFA7F}"/>
                  </a:ext>
                </a:extLst>
              </p:cNvPr>
              <p:cNvSpPr/>
              <p:nvPr/>
            </p:nvSpPr>
            <p:spPr>
              <a:xfrm>
                <a:off x="10236046" y="162898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6371A670-F14D-2B82-F388-598788CB2A8E}"/>
                  </a:ext>
                </a:extLst>
              </p:cNvPr>
              <p:cNvSpPr/>
              <p:nvPr/>
            </p:nvSpPr>
            <p:spPr>
              <a:xfrm>
                <a:off x="10776052" y="1448978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617EA65C-B8AA-661E-63A7-FBFED23F4DDE}"/>
                  </a:ext>
                </a:extLst>
              </p:cNvPr>
              <p:cNvSpPr/>
              <p:nvPr/>
            </p:nvSpPr>
            <p:spPr>
              <a:xfrm>
                <a:off x="8616028" y="270899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B83488F9-4651-558B-A4D9-886A36A12A66}"/>
                  </a:ext>
                </a:extLst>
              </p:cNvPr>
              <p:cNvSpPr/>
              <p:nvPr/>
            </p:nvSpPr>
            <p:spPr>
              <a:xfrm>
                <a:off x="9156033" y="252898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192D9A57-D03A-DE82-2964-2101800A99C0}"/>
                  </a:ext>
                </a:extLst>
              </p:cNvPr>
              <p:cNvSpPr/>
              <p:nvPr/>
            </p:nvSpPr>
            <p:spPr>
              <a:xfrm>
                <a:off x="9696039" y="234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FD569A0F-1693-FDF1-A45D-0C3C36F6A736}"/>
                  </a:ext>
                </a:extLst>
              </p:cNvPr>
              <p:cNvSpPr/>
              <p:nvPr/>
            </p:nvSpPr>
            <p:spPr>
              <a:xfrm>
                <a:off x="10236045" y="216898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43BD0441-117A-7893-88EA-DF15B8F4788E}"/>
                  </a:ext>
                </a:extLst>
              </p:cNvPr>
              <p:cNvSpPr/>
              <p:nvPr/>
            </p:nvSpPr>
            <p:spPr>
              <a:xfrm>
                <a:off x="10776051" y="198898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C009F55C-29E8-1DCE-8251-BBF14EEDC336}"/>
                  </a:ext>
                </a:extLst>
              </p:cNvPr>
              <p:cNvSpPr/>
              <p:nvPr/>
            </p:nvSpPr>
            <p:spPr>
              <a:xfrm>
                <a:off x="8616028" y="323422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5CE24BFA-94CE-D60B-E13A-CEE56B656410}"/>
                  </a:ext>
                </a:extLst>
              </p:cNvPr>
              <p:cNvSpPr/>
              <p:nvPr/>
            </p:nvSpPr>
            <p:spPr>
              <a:xfrm>
                <a:off x="9156033" y="305422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A563D6FF-8094-6DDB-28F9-ABAC20A76CDF}"/>
                  </a:ext>
                </a:extLst>
              </p:cNvPr>
              <p:cNvSpPr/>
              <p:nvPr/>
            </p:nvSpPr>
            <p:spPr>
              <a:xfrm>
                <a:off x="9696039" y="287421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41BAEB5C-C6D7-9C6F-0E06-4F46AB5807A8}"/>
                  </a:ext>
                </a:extLst>
              </p:cNvPr>
              <p:cNvSpPr/>
              <p:nvPr/>
            </p:nvSpPr>
            <p:spPr>
              <a:xfrm>
                <a:off x="10236045" y="269421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4ABBB967-0C27-5E4B-49E5-7744D5D3E32A}"/>
                  </a:ext>
                </a:extLst>
              </p:cNvPr>
              <p:cNvSpPr/>
              <p:nvPr/>
            </p:nvSpPr>
            <p:spPr>
              <a:xfrm>
                <a:off x="10776051" y="251421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441C185B-5EA5-D2CA-4310-AE390E38EDA4}"/>
                  </a:ext>
                </a:extLst>
              </p:cNvPr>
              <p:cNvSpPr/>
              <p:nvPr/>
            </p:nvSpPr>
            <p:spPr>
              <a:xfrm>
                <a:off x="8616028" y="378900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0C77CA84-EB70-073F-FB99-6696239AA41A}"/>
                  </a:ext>
                </a:extLst>
              </p:cNvPr>
              <p:cNvSpPr/>
              <p:nvPr/>
            </p:nvSpPr>
            <p:spPr>
              <a:xfrm>
                <a:off x="9156033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5B7DB737-5877-9C51-E378-D1DD83D84D53}"/>
                  </a:ext>
                </a:extLst>
              </p:cNvPr>
              <p:cNvSpPr/>
              <p:nvPr/>
            </p:nvSpPr>
            <p:spPr>
              <a:xfrm>
                <a:off x="9696039" y="342899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7A53287B-4A93-0B21-3739-EE78EB4463F7}"/>
                  </a:ext>
                </a:extLst>
              </p:cNvPr>
              <p:cNvSpPr/>
              <p:nvPr/>
            </p:nvSpPr>
            <p:spPr>
              <a:xfrm>
                <a:off x="10236045" y="324899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6663B3C7-CA61-0107-0C90-163680C24AF1}"/>
                  </a:ext>
                </a:extLst>
              </p:cNvPr>
              <p:cNvSpPr/>
              <p:nvPr/>
            </p:nvSpPr>
            <p:spPr>
              <a:xfrm>
                <a:off x="10776051" y="306899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A45EBFA7-12C1-C40D-63D3-8646FD36D793}"/>
                  </a:ext>
                </a:extLst>
              </p:cNvPr>
              <p:cNvSpPr/>
              <p:nvPr/>
            </p:nvSpPr>
            <p:spPr>
              <a:xfrm>
                <a:off x="8616028" y="432901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1EFE3696-915E-97D8-35FC-ACACD727FBF7}"/>
                  </a:ext>
                </a:extLst>
              </p:cNvPr>
              <p:cNvSpPr/>
              <p:nvPr/>
            </p:nvSpPr>
            <p:spPr>
              <a:xfrm>
                <a:off x="9156033" y="414900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A2A7F21D-E5D0-0A04-2476-B042A6D29A7F}"/>
                  </a:ext>
                </a:extLst>
              </p:cNvPr>
              <p:cNvSpPr/>
              <p:nvPr/>
            </p:nvSpPr>
            <p:spPr>
              <a:xfrm>
                <a:off x="9696039" y="396900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C9FCD006-66F4-98A6-0719-DF737F0A4820}"/>
                  </a:ext>
                </a:extLst>
              </p:cNvPr>
              <p:cNvSpPr/>
              <p:nvPr/>
            </p:nvSpPr>
            <p:spPr>
              <a:xfrm>
                <a:off x="10236045" y="378900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E97EF02B-5132-76E2-3404-F6DBEE4D49DB}"/>
                  </a:ext>
                </a:extLst>
              </p:cNvPr>
              <p:cNvSpPr/>
              <p:nvPr/>
            </p:nvSpPr>
            <p:spPr>
              <a:xfrm>
                <a:off x="10776051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1419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F46F8-68FF-9706-FCE6-06ABD0596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CD6E42-1102-E5ED-6475-7295CB525879}"/>
              </a:ext>
            </a:extLst>
          </p:cNvPr>
          <p:cNvSpPr/>
          <p:nvPr/>
        </p:nvSpPr>
        <p:spPr>
          <a:xfrm>
            <a:off x="1055943" y="3744026"/>
            <a:ext cx="1800021" cy="900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rank</a:t>
            </a:r>
            <a:endParaRPr lang="en-GB" sz="5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70758CD-C2F5-BBD8-A78F-426B21AC7088}"/>
                  </a:ext>
                </a:extLst>
              </p:cNvPr>
              <p:cNvSpPr/>
              <p:nvPr/>
            </p:nvSpPr>
            <p:spPr>
              <a:xfrm>
                <a:off x="2495960" y="3744026"/>
                <a:ext cx="1800021" cy="9000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70758CD-C2F5-BBD8-A78F-426B21AC70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960" y="3744026"/>
                <a:ext cx="1800021" cy="9000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A4CE77-5C6F-2539-7D44-8966D9421ABC}"/>
                  </a:ext>
                </a:extLst>
              </p:cNvPr>
              <p:cNvSpPr/>
              <p:nvPr/>
            </p:nvSpPr>
            <p:spPr>
              <a:xfrm>
                <a:off x="3935976" y="2034008"/>
                <a:ext cx="7200079" cy="4320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sz="5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5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5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:      =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5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5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5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5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  <m:e>
                                  <m:r>
                                    <a:rPr lang="en-GB" sz="5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GB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A4CE77-5C6F-2539-7D44-8966D9421A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976" y="2034008"/>
                <a:ext cx="7200079" cy="43200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B18E6D1-CC60-616D-B563-BB96576F5289}"/>
                  </a:ext>
                </a:extLst>
              </p:cNvPr>
              <p:cNvSpPr/>
              <p:nvPr/>
            </p:nvSpPr>
            <p:spPr>
              <a:xfrm>
                <a:off x="7176012" y="3744026"/>
                <a:ext cx="900010" cy="9000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B18E6D1-CC60-616D-B563-BB96576F52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12" y="3744026"/>
                <a:ext cx="900010" cy="9000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0A6FA24-CABC-B3E3-8440-E1B37BE8AEA2}"/>
                  </a:ext>
                </a:extLst>
              </p:cNvPr>
              <p:cNvSpPr/>
              <p:nvPr/>
            </p:nvSpPr>
            <p:spPr>
              <a:xfrm>
                <a:off x="9696040" y="3744026"/>
                <a:ext cx="900010" cy="9000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5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5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5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0A6FA24-CABC-B3E3-8440-E1B37BE8AE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40" y="3744026"/>
                <a:ext cx="900010" cy="9000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DA40CCD0-3B4C-D9C7-914F-963F50D204BA}"/>
              </a:ext>
            </a:extLst>
          </p:cNvPr>
          <p:cNvSpPr txBox="1"/>
          <p:nvPr/>
        </p:nvSpPr>
        <p:spPr>
          <a:xfrm>
            <a:off x="6276002" y="1314000"/>
            <a:ext cx="2520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6"/>
                </a:solidFill>
              </a:rPr>
              <a:t>rank-1 tensors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D469E236-3E60-D19E-2210-A544C13EBF8E}"/>
              </a:ext>
            </a:extLst>
          </p:cNvPr>
          <p:cNvCxnSpPr>
            <a:cxnSpLocks/>
          </p:cNvCxnSpPr>
          <p:nvPr/>
        </p:nvCxnSpPr>
        <p:spPr>
          <a:xfrm rot="16200000" flipH="1">
            <a:off x="8841032" y="2259012"/>
            <a:ext cx="1350013" cy="1080010"/>
          </a:xfrm>
          <a:prstGeom prst="curvedConnector3">
            <a:avLst>
              <a:gd name="adj1" fmla="val -1145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C1BF9664-B4CC-805E-05C8-EB9305D9AB87}"/>
              </a:ext>
            </a:extLst>
          </p:cNvPr>
          <p:cNvGrpSpPr/>
          <p:nvPr/>
        </p:nvGrpSpPr>
        <p:grpSpPr>
          <a:xfrm>
            <a:off x="1371000" y="1239456"/>
            <a:ext cx="3182494" cy="2431075"/>
            <a:chOff x="7536016" y="1268976"/>
            <a:chExt cx="2790031" cy="2790031"/>
          </a:xfrm>
          <a:scene3d>
            <a:camera prst="perspectiveFront" fov="0">
              <a:rot lat="18600000" lon="2400000" rev="19620000"/>
            </a:camera>
            <a:lightRig rig="threePt" dir="t"/>
          </a:scene3d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CF3C891-701E-C226-16EB-293E80B0BE30}"/>
                </a:ext>
              </a:extLst>
            </p:cNvPr>
            <p:cNvSpPr/>
            <p:nvPr/>
          </p:nvSpPr>
          <p:spPr>
            <a:xfrm>
              <a:off x="7536016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39B6EEB-A3B4-25C8-6C0B-54DC32FAFF98}"/>
                </a:ext>
              </a:extLst>
            </p:cNvPr>
            <p:cNvSpPr/>
            <p:nvPr/>
          </p:nvSpPr>
          <p:spPr>
            <a:xfrm>
              <a:off x="8256024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807C8B4-761E-8FEA-6F98-0BEAB3958127}"/>
                </a:ext>
              </a:extLst>
            </p:cNvPr>
            <p:cNvSpPr/>
            <p:nvPr/>
          </p:nvSpPr>
          <p:spPr>
            <a:xfrm>
              <a:off x="8256024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B3F1F73-120C-9975-E90B-AB545CACDEA4}"/>
                </a:ext>
              </a:extLst>
            </p:cNvPr>
            <p:cNvSpPr/>
            <p:nvPr/>
          </p:nvSpPr>
          <p:spPr>
            <a:xfrm>
              <a:off x="8976032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F44895E-C646-2862-6290-84661CEF6B94}"/>
                </a:ext>
              </a:extLst>
            </p:cNvPr>
            <p:cNvSpPr/>
            <p:nvPr/>
          </p:nvSpPr>
          <p:spPr>
            <a:xfrm>
              <a:off x="9696040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9520AC8-960C-ABAA-5C97-9C3B4C4EBE21}"/>
                </a:ext>
              </a:extLst>
            </p:cNvPr>
            <p:cNvSpPr/>
            <p:nvPr/>
          </p:nvSpPr>
          <p:spPr>
            <a:xfrm>
              <a:off x="7536016" y="1988984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F7EAE47-F287-0332-868C-D73FCAB0C777}"/>
                </a:ext>
              </a:extLst>
            </p:cNvPr>
            <p:cNvSpPr/>
            <p:nvPr/>
          </p:nvSpPr>
          <p:spPr>
            <a:xfrm>
              <a:off x="8256024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-4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02A6C8F-4BA5-6F3E-33F0-FACEC18C45E7}"/>
                </a:ext>
              </a:extLst>
            </p:cNvPr>
            <p:cNvSpPr/>
            <p:nvPr/>
          </p:nvSpPr>
          <p:spPr>
            <a:xfrm>
              <a:off x="8976032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-1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47466FF-B09F-F56B-E9B2-361A6E742367}"/>
                </a:ext>
              </a:extLst>
            </p:cNvPr>
            <p:cNvSpPr/>
            <p:nvPr/>
          </p:nvSpPr>
          <p:spPr>
            <a:xfrm>
              <a:off x="9696040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-3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A22BDBE-92DF-E8B6-7ADE-926CCEE5D62E}"/>
                </a:ext>
              </a:extLst>
            </p:cNvPr>
            <p:cNvSpPr/>
            <p:nvPr/>
          </p:nvSpPr>
          <p:spPr>
            <a:xfrm>
              <a:off x="7536016" y="2708992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9A5267B-E44D-70EE-3DDD-7CDC95B3E826}"/>
                </a:ext>
              </a:extLst>
            </p:cNvPr>
            <p:cNvSpPr/>
            <p:nvPr/>
          </p:nvSpPr>
          <p:spPr>
            <a:xfrm>
              <a:off x="8976032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EB0BB4E-64C1-4D1D-850E-572C6E072FC1}"/>
                </a:ext>
              </a:extLst>
            </p:cNvPr>
            <p:cNvSpPr/>
            <p:nvPr/>
          </p:nvSpPr>
          <p:spPr>
            <a:xfrm>
              <a:off x="9696040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F253AEE-85DF-B2D6-19C8-C169296E48E8}"/>
                </a:ext>
              </a:extLst>
            </p:cNvPr>
            <p:cNvSpPr/>
            <p:nvPr/>
          </p:nvSpPr>
          <p:spPr>
            <a:xfrm>
              <a:off x="7536016" y="3429000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B967803-4C0C-3F73-2172-3CDFEA4745C9}"/>
                </a:ext>
              </a:extLst>
            </p:cNvPr>
            <p:cNvSpPr/>
            <p:nvPr/>
          </p:nvSpPr>
          <p:spPr>
            <a:xfrm>
              <a:off x="8256024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-8</a:t>
              </a:r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81BFF68-444E-AE75-6C90-0F9ADE0DC066}"/>
                </a:ext>
              </a:extLst>
            </p:cNvPr>
            <p:cNvSpPr/>
            <p:nvPr/>
          </p:nvSpPr>
          <p:spPr>
            <a:xfrm>
              <a:off x="8976032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-2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13552E3-74C6-252C-F0DE-18C38C0C3E73}"/>
                </a:ext>
              </a:extLst>
            </p:cNvPr>
            <p:cNvSpPr/>
            <p:nvPr/>
          </p:nvSpPr>
          <p:spPr>
            <a:xfrm>
              <a:off x="9696040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-6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A3435B8-39BA-D2CF-11E4-0CE9CE5A27BA}"/>
              </a:ext>
            </a:extLst>
          </p:cNvPr>
          <p:cNvGrpSpPr/>
          <p:nvPr/>
        </p:nvGrpSpPr>
        <p:grpSpPr>
          <a:xfrm>
            <a:off x="1371015" y="421720"/>
            <a:ext cx="3182494" cy="2431075"/>
            <a:chOff x="7536016" y="1268976"/>
            <a:chExt cx="2790031" cy="2790031"/>
          </a:xfrm>
          <a:scene3d>
            <a:camera prst="perspectiveFront" fov="0">
              <a:rot lat="18600000" lon="2400000" rev="19620000"/>
            </a:camera>
            <a:lightRig rig="threePt" dir="t"/>
          </a:scene3d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954AE47-BF90-DD94-0B1D-52F9E8EE512A}"/>
                </a:ext>
              </a:extLst>
            </p:cNvPr>
            <p:cNvSpPr/>
            <p:nvPr/>
          </p:nvSpPr>
          <p:spPr>
            <a:xfrm>
              <a:off x="7536016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A1CDF8B-D45C-A9DD-F4B1-AC7BA0A84116}"/>
                </a:ext>
              </a:extLst>
            </p:cNvPr>
            <p:cNvSpPr/>
            <p:nvPr/>
          </p:nvSpPr>
          <p:spPr>
            <a:xfrm>
              <a:off x="8256024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286B335-19DF-C6CA-0B55-1E6D42964271}"/>
                </a:ext>
              </a:extLst>
            </p:cNvPr>
            <p:cNvSpPr/>
            <p:nvPr/>
          </p:nvSpPr>
          <p:spPr>
            <a:xfrm>
              <a:off x="8256024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DA49D13-12C6-E106-1011-DF14AA6DAB8A}"/>
                </a:ext>
              </a:extLst>
            </p:cNvPr>
            <p:cNvSpPr/>
            <p:nvPr/>
          </p:nvSpPr>
          <p:spPr>
            <a:xfrm>
              <a:off x="8976032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8FA11F5-2C14-7AAC-6622-B1A1ED7D9399}"/>
                </a:ext>
              </a:extLst>
            </p:cNvPr>
            <p:cNvSpPr/>
            <p:nvPr/>
          </p:nvSpPr>
          <p:spPr>
            <a:xfrm>
              <a:off x="9696040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0FE13A9-EFF5-17B0-1985-A12BC930B0E6}"/>
                </a:ext>
              </a:extLst>
            </p:cNvPr>
            <p:cNvSpPr/>
            <p:nvPr/>
          </p:nvSpPr>
          <p:spPr>
            <a:xfrm>
              <a:off x="7536016" y="1988984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94F50F5-9602-EC12-6EE8-3E0D42C1F56F}"/>
                </a:ext>
              </a:extLst>
            </p:cNvPr>
            <p:cNvSpPr/>
            <p:nvPr/>
          </p:nvSpPr>
          <p:spPr>
            <a:xfrm>
              <a:off x="8256024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F74F784-B3D8-761F-7263-C59FDB0DDA87}"/>
                </a:ext>
              </a:extLst>
            </p:cNvPr>
            <p:cNvSpPr/>
            <p:nvPr/>
          </p:nvSpPr>
          <p:spPr>
            <a:xfrm>
              <a:off x="8976032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1AB18E4-0BE0-B3F8-D252-2CD2558C92DA}"/>
                </a:ext>
              </a:extLst>
            </p:cNvPr>
            <p:cNvSpPr/>
            <p:nvPr/>
          </p:nvSpPr>
          <p:spPr>
            <a:xfrm>
              <a:off x="9696040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F9EAA5D-277A-D81E-E46C-434F1AB8665D}"/>
                </a:ext>
              </a:extLst>
            </p:cNvPr>
            <p:cNvSpPr/>
            <p:nvPr/>
          </p:nvSpPr>
          <p:spPr>
            <a:xfrm>
              <a:off x="7536016" y="2708992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4A67803-67FB-8D36-6542-C81E18648915}"/>
                </a:ext>
              </a:extLst>
            </p:cNvPr>
            <p:cNvSpPr/>
            <p:nvPr/>
          </p:nvSpPr>
          <p:spPr>
            <a:xfrm>
              <a:off x="8976032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53B0588-2CFB-2AF0-893C-771EBCC8A699}"/>
                </a:ext>
              </a:extLst>
            </p:cNvPr>
            <p:cNvSpPr/>
            <p:nvPr/>
          </p:nvSpPr>
          <p:spPr>
            <a:xfrm>
              <a:off x="9696040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A679328-E242-0976-13D0-B944652DC6CF}"/>
                </a:ext>
              </a:extLst>
            </p:cNvPr>
            <p:cNvSpPr/>
            <p:nvPr/>
          </p:nvSpPr>
          <p:spPr>
            <a:xfrm>
              <a:off x="7536016" y="3429000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7505220-EFF0-36FC-7511-4AE984C36422}"/>
                </a:ext>
              </a:extLst>
            </p:cNvPr>
            <p:cNvSpPr/>
            <p:nvPr/>
          </p:nvSpPr>
          <p:spPr>
            <a:xfrm>
              <a:off x="8256024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16</a:t>
              </a:r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B50F4D3-96CF-2DA5-5727-F77657E84D0B}"/>
                </a:ext>
              </a:extLst>
            </p:cNvPr>
            <p:cNvSpPr/>
            <p:nvPr/>
          </p:nvSpPr>
          <p:spPr>
            <a:xfrm>
              <a:off x="8976032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BF0A556-98C6-5C73-4A92-C4FDD5D8DE02}"/>
                </a:ext>
              </a:extLst>
            </p:cNvPr>
            <p:cNvSpPr/>
            <p:nvPr/>
          </p:nvSpPr>
          <p:spPr>
            <a:xfrm>
              <a:off x="9696040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E135360-822A-33E2-0497-436D60F80777}"/>
              </a:ext>
            </a:extLst>
          </p:cNvPr>
          <p:cNvGrpSpPr/>
          <p:nvPr/>
        </p:nvGrpSpPr>
        <p:grpSpPr>
          <a:xfrm>
            <a:off x="1371015" y="-396000"/>
            <a:ext cx="3182494" cy="2431075"/>
            <a:chOff x="7536016" y="1268976"/>
            <a:chExt cx="2790031" cy="2790031"/>
          </a:xfrm>
          <a:scene3d>
            <a:camera prst="perspectiveFront" fov="0">
              <a:rot lat="18600000" lon="2400000" rev="19620000"/>
            </a:camera>
            <a:lightRig rig="threePt" dir="t"/>
          </a:scene3d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B4BD6A-80E3-85DB-67E4-369A74D8FD89}"/>
                </a:ext>
              </a:extLst>
            </p:cNvPr>
            <p:cNvSpPr/>
            <p:nvPr/>
          </p:nvSpPr>
          <p:spPr>
            <a:xfrm>
              <a:off x="7536016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1B6CF7-056E-6212-256E-9128ED486126}"/>
                </a:ext>
              </a:extLst>
            </p:cNvPr>
            <p:cNvSpPr/>
            <p:nvPr/>
          </p:nvSpPr>
          <p:spPr>
            <a:xfrm>
              <a:off x="8256024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72AADC-DB85-A509-5CF9-DFA7B2E281C7}"/>
                </a:ext>
              </a:extLst>
            </p:cNvPr>
            <p:cNvSpPr/>
            <p:nvPr/>
          </p:nvSpPr>
          <p:spPr>
            <a:xfrm>
              <a:off x="8256024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accent6"/>
                  </a:solidFill>
                </a:rPr>
                <a:t>4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4546735-3BDC-FCF0-5F30-6F2511A0B657}"/>
                </a:ext>
              </a:extLst>
            </p:cNvPr>
            <p:cNvSpPr/>
            <p:nvPr/>
          </p:nvSpPr>
          <p:spPr>
            <a:xfrm>
              <a:off x="8976032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accent6"/>
                  </a:solidFill>
                </a:rPr>
                <a:t>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3670F6-FF00-075F-0B61-2E32C97276EB}"/>
                </a:ext>
              </a:extLst>
            </p:cNvPr>
            <p:cNvSpPr/>
            <p:nvPr/>
          </p:nvSpPr>
          <p:spPr>
            <a:xfrm>
              <a:off x="9696040" y="1268976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accent6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549ED76-FA15-ADE9-61A9-CDBCBEC8BA36}"/>
                </a:ext>
              </a:extLst>
            </p:cNvPr>
            <p:cNvSpPr/>
            <p:nvPr/>
          </p:nvSpPr>
          <p:spPr>
            <a:xfrm>
              <a:off x="7536016" y="1988984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4C6CD09-13DE-819F-022A-D5DFF21264DC}"/>
                </a:ext>
              </a:extLst>
            </p:cNvPr>
            <p:cNvSpPr/>
            <p:nvPr/>
          </p:nvSpPr>
          <p:spPr>
            <a:xfrm>
              <a:off x="8256024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50C5423-3732-B468-7122-91C84C0810CB}"/>
                </a:ext>
              </a:extLst>
            </p:cNvPr>
            <p:cNvSpPr/>
            <p:nvPr/>
          </p:nvSpPr>
          <p:spPr>
            <a:xfrm>
              <a:off x="8976032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14C198E-FAC4-72E2-CD7F-97E268ADBC8F}"/>
                </a:ext>
              </a:extLst>
            </p:cNvPr>
            <p:cNvSpPr/>
            <p:nvPr/>
          </p:nvSpPr>
          <p:spPr>
            <a:xfrm>
              <a:off x="9696040" y="1988984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A23605-CCB2-F908-802B-FE79E5B38779}"/>
                </a:ext>
              </a:extLst>
            </p:cNvPr>
            <p:cNvSpPr/>
            <p:nvPr/>
          </p:nvSpPr>
          <p:spPr>
            <a:xfrm>
              <a:off x="7536016" y="2708992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A0F43EC-9B01-D5A2-4FF6-E2F3287CDFA4}"/>
                </a:ext>
              </a:extLst>
            </p:cNvPr>
            <p:cNvSpPr/>
            <p:nvPr/>
          </p:nvSpPr>
          <p:spPr>
            <a:xfrm>
              <a:off x="8976032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00F909A-75CE-38D6-0BD5-328A10E06E79}"/>
                </a:ext>
              </a:extLst>
            </p:cNvPr>
            <p:cNvSpPr/>
            <p:nvPr/>
          </p:nvSpPr>
          <p:spPr>
            <a:xfrm>
              <a:off x="9696040" y="2708992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A545E90-3763-057E-B8BE-D9CF92EF0F6F}"/>
                </a:ext>
              </a:extLst>
            </p:cNvPr>
            <p:cNvSpPr/>
            <p:nvPr/>
          </p:nvSpPr>
          <p:spPr>
            <a:xfrm>
              <a:off x="7536016" y="3429000"/>
              <a:ext cx="630007" cy="630007"/>
            </a:xfrm>
            <a:prstGeom prst="rect">
              <a:avLst/>
            </a:prstGeom>
            <a:noFill/>
            <a:ln w="12700"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87BE2E2-20CA-872B-AE03-41BDD6FF21A8}"/>
                </a:ext>
              </a:extLst>
            </p:cNvPr>
            <p:cNvSpPr/>
            <p:nvPr/>
          </p:nvSpPr>
          <p:spPr>
            <a:xfrm>
              <a:off x="8256024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8</a:t>
              </a:r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21EBB4A-54DB-7B2E-934F-2CFEA72E1EE8}"/>
                </a:ext>
              </a:extLst>
            </p:cNvPr>
            <p:cNvSpPr/>
            <p:nvPr/>
          </p:nvSpPr>
          <p:spPr>
            <a:xfrm>
              <a:off x="8976032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B574CDC-7526-6B16-0CCE-33CCD0E00BEF}"/>
                </a:ext>
              </a:extLst>
            </p:cNvPr>
            <p:cNvSpPr/>
            <p:nvPr/>
          </p:nvSpPr>
          <p:spPr>
            <a:xfrm>
              <a:off x="9696040" y="3429000"/>
              <a:ext cx="630007" cy="6300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 w="12700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6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EC16BEF-115D-29A9-4DCC-527964938A23}"/>
              </a:ext>
            </a:extLst>
          </p:cNvPr>
          <p:cNvSpPr/>
          <p:nvPr/>
        </p:nvSpPr>
        <p:spPr>
          <a:xfrm>
            <a:off x="4398775" y="642741"/>
            <a:ext cx="707225" cy="70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1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52A45F-6E5E-808F-69F8-8BFB5FA503D2}"/>
              </a:ext>
            </a:extLst>
          </p:cNvPr>
          <p:cNvSpPr/>
          <p:nvPr/>
        </p:nvSpPr>
        <p:spPr>
          <a:xfrm>
            <a:off x="4398775" y="1460457"/>
            <a:ext cx="707225" cy="70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2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A28298-FDA2-1358-04D2-EE0EBB26B7A4}"/>
              </a:ext>
            </a:extLst>
          </p:cNvPr>
          <p:cNvSpPr/>
          <p:nvPr/>
        </p:nvSpPr>
        <p:spPr>
          <a:xfrm>
            <a:off x="4398775" y="2256081"/>
            <a:ext cx="707225" cy="70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-1</a:t>
            </a:r>
            <a:endParaRPr lang="en-GB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37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347D0-E241-BF07-984B-87C0769B5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F41F908-CBF4-E960-E3E4-A7E1AC4631D6}"/>
                  </a:ext>
                </a:extLst>
              </p:cNvPr>
              <p:cNvSpPr txBox="1"/>
              <p:nvPr/>
            </p:nvSpPr>
            <p:spPr>
              <a:xfrm>
                <a:off x="4025977" y="2258987"/>
                <a:ext cx="1170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F41F908-CBF4-E960-E3E4-A7E1AC463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977" y="2258987"/>
                <a:ext cx="1170013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ED27144-F74F-5747-6F62-9BA68DBCEC84}"/>
                  </a:ext>
                </a:extLst>
              </p:cNvPr>
              <p:cNvSpPr txBox="1"/>
              <p:nvPr/>
            </p:nvSpPr>
            <p:spPr>
              <a:xfrm>
                <a:off x="-474073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ED27144-F74F-5747-6F62-9BA68DBCE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4073" y="4779015"/>
                <a:ext cx="198002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8C3300EB-1D72-12AF-F4D9-7E25FDE20605}"/>
                  </a:ext>
                </a:extLst>
              </p:cNvPr>
              <p:cNvSpPr txBox="1"/>
              <p:nvPr/>
            </p:nvSpPr>
            <p:spPr>
              <a:xfrm>
                <a:off x="695940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8C3300EB-1D72-12AF-F4D9-7E25FDE20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40" y="4779015"/>
                <a:ext cx="198002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BF8C177-E281-16DA-6FF2-5680B3515EB5}"/>
                  </a:ext>
                </a:extLst>
              </p:cNvPr>
              <p:cNvSpPr txBox="1"/>
              <p:nvPr/>
            </p:nvSpPr>
            <p:spPr>
              <a:xfrm>
                <a:off x="5285991" y="4784549"/>
                <a:ext cx="1980022" cy="863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⊞</m:t>
                          </m:r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BF8C177-E281-16DA-6FF2-5680B3515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991" y="4784549"/>
                <a:ext cx="1980022" cy="8633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E6FA7ED-9FE5-03E0-EAF6-908D4CD0BF1F}"/>
                  </a:ext>
                </a:extLst>
              </p:cNvPr>
              <p:cNvSpPr txBox="1"/>
              <p:nvPr/>
            </p:nvSpPr>
            <p:spPr>
              <a:xfrm>
                <a:off x="515938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E6FA7ED-9FE5-03E0-EAF6-908D4CD0B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38" y="4779015"/>
                <a:ext cx="1170013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58F2440F-8D63-B4F5-AB8F-9BAE0D3CFE61}"/>
                  </a:ext>
                </a:extLst>
              </p:cNvPr>
              <p:cNvSpPr txBox="1"/>
              <p:nvPr/>
            </p:nvSpPr>
            <p:spPr>
              <a:xfrm>
                <a:off x="4025977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58F2440F-8D63-B4F5-AB8F-9BAE0D3CF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977" y="4779015"/>
                <a:ext cx="1170013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19C1FB7-A6D9-822E-51FB-A43B5175F669}"/>
                  </a:ext>
                </a:extLst>
              </p:cNvPr>
              <p:cNvSpPr txBox="1"/>
              <p:nvPr/>
            </p:nvSpPr>
            <p:spPr>
              <a:xfrm>
                <a:off x="4835986" y="4779015"/>
                <a:ext cx="261002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4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e>
                      </m:d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19C1FB7-A6D9-822E-51FB-A43B5175F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986" y="4779015"/>
                <a:ext cx="2610029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 descr="Iceberg PNGs for Free Download">
            <a:extLst>
              <a:ext uri="{FF2B5EF4-FFF2-40B4-BE49-F238E27FC236}">
                <a16:creationId xmlns:a16="http://schemas.microsoft.com/office/drawing/2014/main" id="{79D9D5A6-926D-5776-8B26-DC43EA6B36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6017" y="-441043"/>
            <a:ext cx="7740086" cy="7740086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74C2403F-06C1-6C75-5358-F70F4B8E12CC}"/>
              </a:ext>
            </a:extLst>
          </p:cNvPr>
          <p:cNvSpPr/>
          <p:nvPr/>
        </p:nvSpPr>
        <p:spPr>
          <a:xfrm>
            <a:off x="9876042" y="2168986"/>
            <a:ext cx="2340026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4-tensor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07D1AF8-40A2-A0DA-8BE6-7A8E5DA72D34}"/>
                  </a:ext>
                </a:extLst>
              </p:cNvPr>
              <p:cNvSpPr/>
              <p:nvPr/>
            </p:nvSpPr>
            <p:spPr>
              <a:xfrm>
                <a:off x="7716018" y="2168986"/>
                <a:ext cx="1890021" cy="540006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sz="36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07D1AF8-40A2-A0DA-8BE6-7A8E5DA72D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018" y="2168986"/>
                <a:ext cx="1890021" cy="5400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D2BA4F63-CF46-55EC-14A6-18F94D0896A4}"/>
              </a:ext>
            </a:extLst>
          </p:cNvPr>
          <p:cNvSpPr/>
          <p:nvPr/>
        </p:nvSpPr>
        <p:spPr>
          <a:xfrm>
            <a:off x="9876043" y="2888994"/>
            <a:ext cx="2340026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8-tensor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5B00376-6628-80C8-E02B-0EF1FB7EEF17}"/>
                  </a:ext>
                </a:extLst>
              </p:cNvPr>
              <p:cNvSpPr/>
              <p:nvPr/>
            </p:nvSpPr>
            <p:spPr>
              <a:xfrm>
                <a:off x="7716018" y="2888994"/>
                <a:ext cx="1890021" cy="540006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3600" dirty="0">
                    <a:solidFill>
                      <a:schemeClr val="accent6"/>
                    </a:solidFill>
                  </a:rPr>
                  <a:t>HC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5B00376-6628-80C8-E02B-0EF1FB7EEF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018" y="2888994"/>
                <a:ext cx="1890021" cy="540006"/>
              </a:xfrm>
              <a:prstGeom prst="rect">
                <a:avLst/>
              </a:prstGeom>
              <a:blipFill>
                <a:blip r:embed="rId11"/>
                <a:stretch>
                  <a:fillRect t="-26966" b="-516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CE6C8437-09AA-DF70-2DEC-D148E9B4DB86}"/>
              </a:ext>
            </a:extLst>
          </p:cNvPr>
          <p:cNvSpPr/>
          <p:nvPr/>
        </p:nvSpPr>
        <p:spPr>
          <a:xfrm>
            <a:off x="9876043" y="3609002"/>
            <a:ext cx="2340026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25-tensor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90DC317-2D9E-1D44-C78D-A8E0B97CD114}"/>
              </a:ext>
            </a:extLst>
          </p:cNvPr>
          <p:cNvSpPr/>
          <p:nvPr/>
        </p:nvSpPr>
        <p:spPr>
          <a:xfrm>
            <a:off x="7716018" y="3609002"/>
            <a:ext cx="1890021" cy="54000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accent6"/>
                </a:solidFill>
              </a:rPr>
              <a:t>FastPerm</a:t>
            </a:r>
            <a:endParaRPr lang="en-GB" sz="32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20A13FF-1980-FADA-9768-95BA22E5E38F}"/>
                  </a:ext>
                </a:extLst>
              </p:cNvPr>
              <p:cNvSpPr/>
              <p:nvPr/>
            </p:nvSpPr>
            <p:spPr>
              <a:xfrm>
                <a:off x="9876043" y="4689014"/>
                <a:ext cx="2340026" cy="540006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3600" dirty="0">
                    <a:solidFill>
                      <a:schemeClr val="accent1"/>
                    </a:solidFill>
                  </a:rPr>
                  <a:t>-tensor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20A13FF-1980-FADA-9768-95BA22E5E3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6043" y="4689014"/>
                <a:ext cx="2340026" cy="540006"/>
              </a:xfrm>
              <a:prstGeom prst="rect">
                <a:avLst/>
              </a:prstGeom>
              <a:blipFill>
                <a:blip r:embed="rId12"/>
                <a:stretch>
                  <a:fillRect t="-26966" b="-516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17FEAB3-9FB5-6F16-69C1-B9EA06F19658}"/>
                  </a:ext>
                </a:extLst>
              </p:cNvPr>
              <p:cNvSpPr/>
              <p:nvPr/>
            </p:nvSpPr>
            <p:spPr>
              <a:xfrm>
                <a:off x="7536016" y="4689014"/>
                <a:ext cx="2250025" cy="540006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𝐕𝐏</m:t>
                      </m:r>
                      <m:r>
                        <a:rPr lang="en-GB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𝐕𝐍𝐏</m:t>
                      </m:r>
                    </m:oMath>
                  </m:oMathPara>
                </a14:m>
                <a:endParaRPr lang="en-GB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17FEAB3-9FB5-6F16-69C1-B9EA06F19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016" y="4689014"/>
                <a:ext cx="2250025" cy="5400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CB72699-320E-AE67-43C9-6C2D83F3E761}"/>
                  </a:ext>
                </a:extLst>
              </p:cNvPr>
              <p:cNvSpPr txBox="1"/>
              <p:nvPr/>
            </p:nvSpPr>
            <p:spPr>
              <a:xfrm>
                <a:off x="4745985" y="6833302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GB" sz="4800" dirty="0">
                    <a:solidFill>
                      <a:schemeClr val="accent6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63385A6-B661-A5BD-1E15-C6E44681B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985" y="6833302"/>
                <a:ext cx="1170013" cy="83099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9F04EE9-8330-753D-990F-B3FF19F0A9AD}"/>
                  </a:ext>
                </a:extLst>
              </p:cNvPr>
              <p:cNvSpPr txBox="1"/>
              <p:nvPr/>
            </p:nvSpPr>
            <p:spPr>
              <a:xfrm>
                <a:off x="1865953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9F04EE9-8330-753D-990F-B3FF19F0A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953" y="4779015"/>
                <a:ext cx="1980022" cy="83099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4AA5EF7-055C-C990-7CB4-D4D365AF78B6}"/>
                  </a:ext>
                </a:extLst>
              </p:cNvPr>
              <p:cNvSpPr txBox="1"/>
              <p:nvPr/>
            </p:nvSpPr>
            <p:spPr>
              <a:xfrm>
                <a:off x="1685951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4AA5EF7-055C-C990-7CB4-D4D365AF7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951" y="4779015"/>
                <a:ext cx="1170013" cy="83099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FBD24C4-EE6E-21CF-DBA2-C74D755A927C}"/>
                  </a:ext>
                </a:extLst>
              </p:cNvPr>
              <p:cNvSpPr txBox="1"/>
              <p:nvPr/>
            </p:nvSpPr>
            <p:spPr>
              <a:xfrm>
                <a:off x="3035966" y="4779015"/>
                <a:ext cx="19800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FBD24C4-EE6E-21CF-DBA2-C74D755A9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966" y="4779015"/>
                <a:ext cx="1980022" cy="83099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E657B52-A5C3-F04D-D423-DDAB8A3EAB07}"/>
                  </a:ext>
                </a:extLst>
              </p:cNvPr>
              <p:cNvSpPr txBox="1"/>
              <p:nvPr/>
            </p:nvSpPr>
            <p:spPr>
              <a:xfrm>
                <a:off x="2855964" y="4779015"/>
                <a:ext cx="1170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E657B52-A5C3-F04D-D423-DDAB8A3EA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64" y="4779015"/>
                <a:ext cx="1170013" cy="83099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BFB5770-3C53-649E-FBB2-6A381FCB4DF6}"/>
              </a:ext>
            </a:extLst>
          </p:cNvPr>
          <p:cNvGrpSpPr>
            <a:grpSpLocks noChangeAspect="1"/>
          </p:cNvGrpSpPr>
          <p:nvPr/>
        </p:nvGrpSpPr>
        <p:grpSpPr>
          <a:xfrm>
            <a:off x="1145945" y="2978995"/>
            <a:ext cx="1260000" cy="1647693"/>
            <a:chOff x="8616028" y="1448978"/>
            <a:chExt cx="2340026" cy="3060034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F5CD0402-5902-D12E-FEB4-D0BB040E6202}"/>
                </a:ext>
              </a:extLst>
            </p:cNvPr>
            <p:cNvGrpSpPr/>
            <p:nvPr/>
          </p:nvGrpSpPr>
          <p:grpSpPr>
            <a:xfrm>
              <a:off x="8706029" y="1718981"/>
              <a:ext cx="1620018" cy="2700030"/>
              <a:chOff x="8706029" y="1718981"/>
              <a:chExt cx="1620018" cy="2700030"/>
            </a:xfrm>
          </p:grpSpPr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BB8642D0-596F-D535-685A-27DC14CECE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2078985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CF42E6C9-D512-F5E9-189C-56DD68B90A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1718981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04F87727-52B1-E54E-473D-E0BA819E85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2618991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CA288008-2D6C-B9AA-5C64-2EA3F2F3C2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2258987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F8E678A7-C7DD-AD0D-F5E8-289B9E1336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3158997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3D62ADF-9039-DAE9-1D10-64F8A5800B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2798993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F7D5C84-CE47-5BE5-7937-0129BBE531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3699003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6B57F42A-1BE1-2486-5E13-F2399F8134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3338999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AF6618BB-B759-C5AB-9F2F-C2FE5C5104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4239009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980812B1-D7F3-A857-C5DA-14B3BF60BE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3879005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4DC1586E-7DD1-6675-5C9F-8447B0531EE4}"/>
                </a:ext>
              </a:extLst>
            </p:cNvPr>
            <p:cNvGrpSpPr/>
            <p:nvPr/>
          </p:nvGrpSpPr>
          <p:grpSpPr>
            <a:xfrm>
              <a:off x="8616028" y="1448978"/>
              <a:ext cx="2340026" cy="3060034"/>
              <a:chOff x="8616028" y="1448978"/>
              <a:chExt cx="2340026" cy="3060034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7C5ABB86-6664-0192-702A-BAD65612E91B}"/>
                  </a:ext>
                </a:extLst>
              </p:cNvPr>
              <p:cNvSpPr/>
              <p:nvPr/>
            </p:nvSpPr>
            <p:spPr>
              <a:xfrm>
                <a:off x="8616029" y="216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DF18392D-7A43-253F-6DE4-C962CB6E60F8}"/>
                  </a:ext>
                </a:extLst>
              </p:cNvPr>
              <p:cNvSpPr/>
              <p:nvPr/>
            </p:nvSpPr>
            <p:spPr>
              <a:xfrm>
                <a:off x="9156034" y="198898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DF73DB5F-467C-1D11-BEF3-25B3295ED54E}"/>
                  </a:ext>
                </a:extLst>
              </p:cNvPr>
              <p:cNvSpPr/>
              <p:nvPr/>
            </p:nvSpPr>
            <p:spPr>
              <a:xfrm>
                <a:off x="9696040" y="180898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0835F6BF-9598-906C-59FE-0CBCD6BE891A}"/>
                  </a:ext>
                </a:extLst>
              </p:cNvPr>
              <p:cNvSpPr/>
              <p:nvPr/>
            </p:nvSpPr>
            <p:spPr>
              <a:xfrm>
                <a:off x="10236046" y="162898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46A3A4C7-8C97-C481-E671-3C2EA8255D0A}"/>
                  </a:ext>
                </a:extLst>
              </p:cNvPr>
              <p:cNvSpPr/>
              <p:nvPr/>
            </p:nvSpPr>
            <p:spPr>
              <a:xfrm>
                <a:off x="10776052" y="1448978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93EFD043-5C1C-8C56-05F1-01902CDC1D35}"/>
                  </a:ext>
                </a:extLst>
              </p:cNvPr>
              <p:cNvSpPr/>
              <p:nvPr/>
            </p:nvSpPr>
            <p:spPr>
              <a:xfrm>
                <a:off x="8616028" y="270899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47F56F4B-08DC-7763-8491-E01B1C611382}"/>
                  </a:ext>
                </a:extLst>
              </p:cNvPr>
              <p:cNvSpPr/>
              <p:nvPr/>
            </p:nvSpPr>
            <p:spPr>
              <a:xfrm>
                <a:off x="9156033" y="252898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409ED7EC-8EBB-FBB7-47E2-846A74520FD8}"/>
                  </a:ext>
                </a:extLst>
              </p:cNvPr>
              <p:cNvSpPr/>
              <p:nvPr/>
            </p:nvSpPr>
            <p:spPr>
              <a:xfrm>
                <a:off x="9696039" y="234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BBAA5082-7488-0E90-A63B-8D81F8CD92CD}"/>
                  </a:ext>
                </a:extLst>
              </p:cNvPr>
              <p:cNvSpPr/>
              <p:nvPr/>
            </p:nvSpPr>
            <p:spPr>
              <a:xfrm>
                <a:off x="10236045" y="216898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8834932A-8635-7693-B0B8-E78A4FB987C3}"/>
                  </a:ext>
                </a:extLst>
              </p:cNvPr>
              <p:cNvSpPr/>
              <p:nvPr/>
            </p:nvSpPr>
            <p:spPr>
              <a:xfrm>
                <a:off x="10776051" y="198898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6E5F08D1-ABDD-E025-8FD0-28ADB48C54C0}"/>
                  </a:ext>
                </a:extLst>
              </p:cNvPr>
              <p:cNvSpPr/>
              <p:nvPr/>
            </p:nvSpPr>
            <p:spPr>
              <a:xfrm>
                <a:off x="8616028" y="323422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EE39E729-9B23-DDFF-4FE0-2091BAE10DAB}"/>
                  </a:ext>
                </a:extLst>
              </p:cNvPr>
              <p:cNvSpPr/>
              <p:nvPr/>
            </p:nvSpPr>
            <p:spPr>
              <a:xfrm>
                <a:off x="9156033" y="305422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3B32131B-38E4-ECFB-8953-C989C4AAFFF8}"/>
                  </a:ext>
                </a:extLst>
              </p:cNvPr>
              <p:cNvSpPr/>
              <p:nvPr/>
            </p:nvSpPr>
            <p:spPr>
              <a:xfrm>
                <a:off x="9696039" y="287421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4C32DA75-7A5A-1C58-D643-E0E1F774E005}"/>
                  </a:ext>
                </a:extLst>
              </p:cNvPr>
              <p:cNvSpPr/>
              <p:nvPr/>
            </p:nvSpPr>
            <p:spPr>
              <a:xfrm>
                <a:off x="10236045" y="269421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9F44D739-7BFC-ACDF-798F-2921751742D7}"/>
                  </a:ext>
                </a:extLst>
              </p:cNvPr>
              <p:cNvSpPr/>
              <p:nvPr/>
            </p:nvSpPr>
            <p:spPr>
              <a:xfrm>
                <a:off x="10776051" y="251421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6A91B680-912D-4DD4-1134-A6389E8CD942}"/>
                  </a:ext>
                </a:extLst>
              </p:cNvPr>
              <p:cNvSpPr/>
              <p:nvPr/>
            </p:nvSpPr>
            <p:spPr>
              <a:xfrm>
                <a:off x="8616028" y="378900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08DCA196-6BAA-582E-31EA-368A8FAAAAAE}"/>
                  </a:ext>
                </a:extLst>
              </p:cNvPr>
              <p:cNvSpPr/>
              <p:nvPr/>
            </p:nvSpPr>
            <p:spPr>
              <a:xfrm>
                <a:off x="9156033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BC4E5556-123A-3E10-0E1C-E78EEC7B2486}"/>
                  </a:ext>
                </a:extLst>
              </p:cNvPr>
              <p:cNvSpPr/>
              <p:nvPr/>
            </p:nvSpPr>
            <p:spPr>
              <a:xfrm>
                <a:off x="9696039" y="342899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C538F252-9104-F9AD-DA38-EF416347782B}"/>
                  </a:ext>
                </a:extLst>
              </p:cNvPr>
              <p:cNvSpPr/>
              <p:nvPr/>
            </p:nvSpPr>
            <p:spPr>
              <a:xfrm>
                <a:off x="10236045" y="324899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BC1A83D3-0947-87AF-159F-A28B51177F63}"/>
                  </a:ext>
                </a:extLst>
              </p:cNvPr>
              <p:cNvSpPr/>
              <p:nvPr/>
            </p:nvSpPr>
            <p:spPr>
              <a:xfrm>
                <a:off x="10776051" y="306899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8EED8CC5-DF7A-0E0C-C947-6049FA2806E8}"/>
                  </a:ext>
                </a:extLst>
              </p:cNvPr>
              <p:cNvSpPr/>
              <p:nvPr/>
            </p:nvSpPr>
            <p:spPr>
              <a:xfrm>
                <a:off x="8616028" y="432901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7D4E225E-42F5-DB2F-43B9-A5E5BB0F1DA4}"/>
                  </a:ext>
                </a:extLst>
              </p:cNvPr>
              <p:cNvSpPr/>
              <p:nvPr/>
            </p:nvSpPr>
            <p:spPr>
              <a:xfrm>
                <a:off x="9156033" y="414900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DABDD5AB-0551-02BB-1EA9-B2A7AFFBAA53}"/>
                  </a:ext>
                </a:extLst>
              </p:cNvPr>
              <p:cNvSpPr/>
              <p:nvPr/>
            </p:nvSpPr>
            <p:spPr>
              <a:xfrm>
                <a:off x="9696039" y="396900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49BC3FC0-15B0-A8AB-E045-042D267B0D45}"/>
                  </a:ext>
                </a:extLst>
              </p:cNvPr>
              <p:cNvSpPr/>
              <p:nvPr/>
            </p:nvSpPr>
            <p:spPr>
              <a:xfrm>
                <a:off x="10236045" y="378900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4D5B84FF-A677-68A5-C40D-D4A0FC786F18}"/>
                  </a:ext>
                </a:extLst>
              </p:cNvPr>
              <p:cNvSpPr/>
              <p:nvPr/>
            </p:nvSpPr>
            <p:spPr>
              <a:xfrm>
                <a:off x="10776051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8996A6F-5091-9FA8-CC01-2E6F798157F7}"/>
              </a:ext>
            </a:extLst>
          </p:cNvPr>
          <p:cNvGrpSpPr>
            <a:grpSpLocks noChangeAspect="1"/>
          </p:cNvGrpSpPr>
          <p:nvPr/>
        </p:nvGrpSpPr>
        <p:grpSpPr>
          <a:xfrm>
            <a:off x="3215968" y="3158997"/>
            <a:ext cx="1260000" cy="1647693"/>
            <a:chOff x="8616028" y="1448978"/>
            <a:chExt cx="2340026" cy="3060034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4E5FF77D-DAEA-54ED-FE97-5E071390C832}"/>
                </a:ext>
              </a:extLst>
            </p:cNvPr>
            <p:cNvGrpSpPr/>
            <p:nvPr/>
          </p:nvGrpSpPr>
          <p:grpSpPr>
            <a:xfrm>
              <a:off x="9246035" y="1538979"/>
              <a:ext cx="1620018" cy="2700030"/>
              <a:chOff x="9246035" y="1538979"/>
              <a:chExt cx="1620018" cy="2700030"/>
            </a:xfrm>
          </p:grpSpPr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1573138-21F5-7A3C-0E53-520A62C105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1898983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6771EA28-1EFC-F826-813F-AEE1060DBA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1538979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7B04EB64-3444-69D3-D2A2-F1A1E98FF3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2438989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256E61D-45EE-C0F4-3772-FE78A8682D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2078985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E66BD47E-5114-516D-8E00-C706524633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2978995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6F959FE7-C5B6-DCDB-0673-6078370AC8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2618991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580952E7-925A-B5C3-1449-0C66AC40D2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3519001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71C0CB2F-8936-39AA-01C0-023B254605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3158997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E134D575-BC0B-1EB4-BB43-E0A6586BB4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4059007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635D0AC3-DE89-DFA6-8B96-BAA18F5E6D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3699003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C11E91B0-3A7F-AC9E-7E72-1C95DE7419BB}"/>
                </a:ext>
              </a:extLst>
            </p:cNvPr>
            <p:cNvGrpSpPr/>
            <p:nvPr/>
          </p:nvGrpSpPr>
          <p:grpSpPr>
            <a:xfrm>
              <a:off x="8616028" y="1448978"/>
              <a:ext cx="2340026" cy="3060034"/>
              <a:chOff x="8616028" y="1448978"/>
              <a:chExt cx="2340026" cy="3060034"/>
            </a:xfrm>
          </p:grpSpPr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25AA95BA-3940-8E18-A6ED-D1C293E4C660}"/>
                  </a:ext>
                </a:extLst>
              </p:cNvPr>
              <p:cNvSpPr/>
              <p:nvPr/>
            </p:nvSpPr>
            <p:spPr>
              <a:xfrm>
                <a:off x="8616029" y="216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DDD7011B-26DA-92D2-8B81-CBAC8BACB402}"/>
                  </a:ext>
                </a:extLst>
              </p:cNvPr>
              <p:cNvSpPr/>
              <p:nvPr/>
            </p:nvSpPr>
            <p:spPr>
              <a:xfrm>
                <a:off x="9156034" y="198898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19BF96CC-40E2-B99A-A6D6-BBD17745E131}"/>
                  </a:ext>
                </a:extLst>
              </p:cNvPr>
              <p:cNvSpPr/>
              <p:nvPr/>
            </p:nvSpPr>
            <p:spPr>
              <a:xfrm>
                <a:off x="9696040" y="180898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2A955DCB-F6C3-D453-1052-7DE4ACB40FD4}"/>
                  </a:ext>
                </a:extLst>
              </p:cNvPr>
              <p:cNvSpPr/>
              <p:nvPr/>
            </p:nvSpPr>
            <p:spPr>
              <a:xfrm>
                <a:off x="10236046" y="162898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C0B35864-696A-0B7D-5FDC-BA830BEB1C08}"/>
                  </a:ext>
                </a:extLst>
              </p:cNvPr>
              <p:cNvSpPr/>
              <p:nvPr/>
            </p:nvSpPr>
            <p:spPr>
              <a:xfrm>
                <a:off x="10776052" y="1448978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B741C35B-81F8-93F0-AF34-8D08A3D9259C}"/>
                  </a:ext>
                </a:extLst>
              </p:cNvPr>
              <p:cNvSpPr/>
              <p:nvPr/>
            </p:nvSpPr>
            <p:spPr>
              <a:xfrm>
                <a:off x="8616028" y="270899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3726D20F-615C-00A8-5D57-B34EF0C3DBC3}"/>
                  </a:ext>
                </a:extLst>
              </p:cNvPr>
              <p:cNvSpPr/>
              <p:nvPr/>
            </p:nvSpPr>
            <p:spPr>
              <a:xfrm>
                <a:off x="9156033" y="252898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BE8DF4E0-18E5-EFB2-05A2-A6A8439EB873}"/>
                  </a:ext>
                </a:extLst>
              </p:cNvPr>
              <p:cNvSpPr/>
              <p:nvPr/>
            </p:nvSpPr>
            <p:spPr>
              <a:xfrm>
                <a:off x="9696039" y="234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58D510D8-687B-8767-090A-1AC3E82B3F06}"/>
                  </a:ext>
                </a:extLst>
              </p:cNvPr>
              <p:cNvSpPr/>
              <p:nvPr/>
            </p:nvSpPr>
            <p:spPr>
              <a:xfrm>
                <a:off x="10236045" y="216898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A7F1DC2B-824F-8129-3F80-6A9712F4F966}"/>
                  </a:ext>
                </a:extLst>
              </p:cNvPr>
              <p:cNvSpPr/>
              <p:nvPr/>
            </p:nvSpPr>
            <p:spPr>
              <a:xfrm>
                <a:off x="10776051" y="198898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5D9BD226-9D25-6D25-9591-8D4B6F51310B}"/>
                  </a:ext>
                </a:extLst>
              </p:cNvPr>
              <p:cNvSpPr/>
              <p:nvPr/>
            </p:nvSpPr>
            <p:spPr>
              <a:xfrm>
                <a:off x="8616028" y="323422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19E31634-A2A7-08F0-169A-E3CF6570C467}"/>
                  </a:ext>
                </a:extLst>
              </p:cNvPr>
              <p:cNvSpPr/>
              <p:nvPr/>
            </p:nvSpPr>
            <p:spPr>
              <a:xfrm>
                <a:off x="9156033" y="305422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11375982-EB57-6E85-4A21-8E526CEB28FB}"/>
                  </a:ext>
                </a:extLst>
              </p:cNvPr>
              <p:cNvSpPr/>
              <p:nvPr/>
            </p:nvSpPr>
            <p:spPr>
              <a:xfrm>
                <a:off x="9696039" y="287421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881A14FB-2BF4-838A-23A6-EBB52B658C11}"/>
                  </a:ext>
                </a:extLst>
              </p:cNvPr>
              <p:cNvSpPr/>
              <p:nvPr/>
            </p:nvSpPr>
            <p:spPr>
              <a:xfrm>
                <a:off x="10236045" y="269421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108B76F2-0465-C5D9-2670-5F430364F0A9}"/>
                  </a:ext>
                </a:extLst>
              </p:cNvPr>
              <p:cNvSpPr/>
              <p:nvPr/>
            </p:nvSpPr>
            <p:spPr>
              <a:xfrm>
                <a:off x="10776051" y="251421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10F77CEF-3722-0235-31BF-A58F53B882C6}"/>
                  </a:ext>
                </a:extLst>
              </p:cNvPr>
              <p:cNvSpPr/>
              <p:nvPr/>
            </p:nvSpPr>
            <p:spPr>
              <a:xfrm>
                <a:off x="8616028" y="378900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868FF8C7-B3C6-3F0E-E85A-3B11085D1747}"/>
                  </a:ext>
                </a:extLst>
              </p:cNvPr>
              <p:cNvSpPr/>
              <p:nvPr/>
            </p:nvSpPr>
            <p:spPr>
              <a:xfrm>
                <a:off x="9156033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09AF747F-112E-2843-0322-BEC121114E28}"/>
                  </a:ext>
                </a:extLst>
              </p:cNvPr>
              <p:cNvSpPr/>
              <p:nvPr/>
            </p:nvSpPr>
            <p:spPr>
              <a:xfrm>
                <a:off x="9696039" y="342899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40595E13-A0F9-B63B-2B9F-70688119B7C8}"/>
                  </a:ext>
                </a:extLst>
              </p:cNvPr>
              <p:cNvSpPr/>
              <p:nvPr/>
            </p:nvSpPr>
            <p:spPr>
              <a:xfrm>
                <a:off x="10236045" y="324899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ECD67CC2-6992-2493-385B-031B1CF3D8FF}"/>
                  </a:ext>
                </a:extLst>
              </p:cNvPr>
              <p:cNvSpPr/>
              <p:nvPr/>
            </p:nvSpPr>
            <p:spPr>
              <a:xfrm>
                <a:off x="10776051" y="306899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56422CA6-55CD-0D20-CBF2-1E86CE73F4AD}"/>
                  </a:ext>
                </a:extLst>
              </p:cNvPr>
              <p:cNvSpPr/>
              <p:nvPr/>
            </p:nvSpPr>
            <p:spPr>
              <a:xfrm>
                <a:off x="8616028" y="432901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AA354D42-298A-D1A9-0596-62AEFAFA2198}"/>
                  </a:ext>
                </a:extLst>
              </p:cNvPr>
              <p:cNvSpPr/>
              <p:nvPr/>
            </p:nvSpPr>
            <p:spPr>
              <a:xfrm>
                <a:off x="9156033" y="414900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8D3579C5-ACE5-93B8-B2FE-F5A4E5A329AD}"/>
                  </a:ext>
                </a:extLst>
              </p:cNvPr>
              <p:cNvSpPr/>
              <p:nvPr/>
            </p:nvSpPr>
            <p:spPr>
              <a:xfrm>
                <a:off x="9696039" y="396900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64BA0A49-A730-E22F-A47B-FCBB34B3760A}"/>
                  </a:ext>
                </a:extLst>
              </p:cNvPr>
              <p:cNvSpPr/>
              <p:nvPr/>
            </p:nvSpPr>
            <p:spPr>
              <a:xfrm>
                <a:off x="10236045" y="378900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AFF4CD51-697C-88AB-82A2-AB72B0174E33}"/>
                  </a:ext>
                </a:extLst>
              </p:cNvPr>
              <p:cNvSpPr/>
              <p:nvPr/>
            </p:nvSpPr>
            <p:spPr>
              <a:xfrm>
                <a:off x="10776051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A57C470-3625-3FB8-2426-3A6EF136F973}"/>
              </a:ext>
            </a:extLst>
          </p:cNvPr>
          <p:cNvGrpSpPr>
            <a:grpSpLocks noChangeAspect="1"/>
          </p:cNvGrpSpPr>
          <p:nvPr/>
        </p:nvGrpSpPr>
        <p:grpSpPr>
          <a:xfrm>
            <a:off x="785941" y="998973"/>
            <a:ext cx="1260000" cy="1647693"/>
            <a:chOff x="8616028" y="1448978"/>
            <a:chExt cx="2340026" cy="3060034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1E64B08E-426A-7E1B-E833-B228DEE3C922}"/>
                </a:ext>
              </a:extLst>
            </p:cNvPr>
            <p:cNvGrpSpPr/>
            <p:nvPr/>
          </p:nvGrpSpPr>
          <p:grpSpPr>
            <a:xfrm>
              <a:off x="8706029" y="1538979"/>
              <a:ext cx="2160024" cy="2340026"/>
              <a:chOff x="8706029" y="1538979"/>
              <a:chExt cx="2160024" cy="2340026"/>
            </a:xfrm>
          </p:grpSpPr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D74995CA-CC8F-B6C6-1AC2-B02F098007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6029" y="2258987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A2C3FC55-4D1C-565E-2FDB-AD7C8040F4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6029" y="3338999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DA6B5A2C-4A0A-AF1F-8E5A-88CA48782E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6035" y="2078985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BF7BB3AB-254E-1115-D241-F10F436F6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6035" y="3158997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67D79084-B892-6A4A-D800-CE42CB3C52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6041" y="1898983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3EAFB1A4-FCAB-D39D-33D5-51595C2444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6041" y="2978995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F8A81863-268D-EE88-F44A-69035B878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047" y="1718981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BD166EE6-8317-DC82-BE1F-207CC0B334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047" y="2798993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FDBF836C-356B-A1F2-2A84-E6C7FEBA7D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6053" y="1538979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0C0764C0-7834-438B-E68B-A27A32392D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6053" y="2618991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51851121-010E-955E-9FF2-B74ABA7D082B}"/>
                </a:ext>
              </a:extLst>
            </p:cNvPr>
            <p:cNvGrpSpPr/>
            <p:nvPr/>
          </p:nvGrpSpPr>
          <p:grpSpPr>
            <a:xfrm>
              <a:off x="8616028" y="1448978"/>
              <a:ext cx="2340026" cy="3060034"/>
              <a:chOff x="8616028" y="1448978"/>
              <a:chExt cx="2340026" cy="3060034"/>
            </a:xfrm>
          </p:grpSpPr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534622C3-ED48-5CD2-700E-0EE2AC7619E1}"/>
                  </a:ext>
                </a:extLst>
              </p:cNvPr>
              <p:cNvSpPr/>
              <p:nvPr/>
            </p:nvSpPr>
            <p:spPr>
              <a:xfrm>
                <a:off x="8616029" y="216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B425FF23-0FCD-8C30-4D62-0F81155CACCC}"/>
                  </a:ext>
                </a:extLst>
              </p:cNvPr>
              <p:cNvSpPr/>
              <p:nvPr/>
            </p:nvSpPr>
            <p:spPr>
              <a:xfrm>
                <a:off x="9156034" y="198898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C4CF6CBA-1046-4247-A759-0759F3BB12F9}"/>
                  </a:ext>
                </a:extLst>
              </p:cNvPr>
              <p:cNvSpPr/>
              <p:nvPr/>
            </p:nvSpPr>
            <p:spPr>
              <a:xfrm>
                <a:off x="9696040" y="180898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29FFADFD-C807-8D82-A59F-BA9AB32CDB88}"/>
                  </a:ext>
                </a:extLst>
              </p:cNvPr>
              <p:cNvSpPr/>
              <p:nvPr/>
            </p:nvSpPr>
            <p:spPr>
              <a:xfrm>
                <a:off x="10236046" y="162898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09AB4799-A0E5-E0F4-67F0-F56F4028A124}"/>
                  </a:ext>
                </a:extLst>
              </p:cNvPr>
              <p:cNvSpPr/>
              <p:nvPr/>
            </p:nvSpPr>
            <p:spPr>
              <a:xfrm>
                <a:off x="10776052" y="1448978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6A63D89D-0F55-5EF4-DCC3-F56D230B5995}"/>
                  </a:ext>
                </a:extLst>
              </p:cNvPr>
              <p:cNvSpPr/>
              <p:nvPr/>
            </p:nvSpPr>
            <p:spPr>
              <a:xfrm>
                <a:off x="8616028" y="270899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A1AA1574-BD23-AE7D-A106-B099FA7ACBEB}"/>
                  </a:ext>
                </a:extLst>
              </p:cNvPr>
              <p:cNvSpPr/>
              <p:nvPr/>
            </p:nvSpPr>
            <p:spPr>
              <a:xfrm>
                <a:off x="9156033" y="252898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DCF8BA12-5606-4321-16E7-91F2118FD5BA}"/>
                  </a:ext>
                </a:extLst>
              </p:cNvPr>
              <p:cNvSpPr/>
              <p:nvPr/>
            </p:nvSpPr>
            <p:spPr>
              <a:xfrm>
                <a:off x="9696039" y="234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4789BEA6-34EB-C120-846F-F1D2B8B54D3C}"/>
                  </a:ext>
                </a:extLst>
              </p:cNvPr>
              <p:cNvSpPr/>
              <p:nvPr/>
            </p:nvSpPr>
            <p:spPr>
              <a:xfrm>
                <a:off x="10236045" y="216898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57041A48-05D8-7AC3-7213-A771D2046853}"/>
                  </a:ext>
                </a:extLst>
              </p:cNvPr>
              <p:cNvSpPr/>
              <p:nvPr/>
            </p:nvSpPr>
            <p:spPr>
              <a:xfrm>
                <a:off x="10776051" y="198898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2022BB30-8018-97F7-2C51-3E3450ABA45C}"/>
                  </a:ext>
                </a:extLst>
              </p:cNvPr>
              <p:cNvSpPr/>
              <p:nvPr/>
            </p:nvSpPr>
            <p:spPr>
              <a:xfrm>
                <a:off x="8616028" y="323422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E8C90056-A817-4CA1-CE90-0A2F2685C632}"/>
                  </a:ext>
                </a:extLst>
              </p:cNvPr>
              <p:cNvSpPr/>
              <p:nvPr/>
            </p:nvSpPr>
            <p:spPr>
              <a:xfrm>
                <a:off x="9156033" y="305422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75FD9399-892B-79C5-B6C9-E50F1158AF4D}"/>
                  </a:ext>
                </a:extLst>
              </p:cNvPr>
              <p:cNvSpPr/>
              <p:nvPr/>
            </p:nvSpPr>
            <p:spPr>
              <a:xfrm>
                <a:off x="9696039" y="287421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36201898-8FA9-3739-89AA-72191B5AE6A4}"/>
                  </a:ext>
                </a:extLst>
              </p:cNvPr>
              <p:cNvSpPr/>
              <p:nvPr/>
            </p:nvSpPr>
            <p:spPr>
              <a:xfrm>
                <a:off x="10236045" y="269421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9518221E-3C6B-969D-A290-04C441606855}"/>
                  </a:ext>
                </a:extLst>
              </p:cNvPr>
              <p:cNvSpPr/>
              <p:nvPr/>
            </p:nvSpPr>
            <p:spPr>
              <a:xfrm>
                <a:off x="10776051" y="251421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3D22FB2F-49F7-47B8-B77A-240588D26146}"/>
                  </a:ext>
                </a:extLst>
              </p:cNvPr>
              <p:cNvSpPr/>
              <p:nvPr/>
            </p:nvSpPr>
            <p:spPr>
              <a:xfrm>
                <a:off x="8616028" y="378900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27E770B5-6774-7ABE-EFE8-105C50FFC1DD}"/>
                  </a:ext>
                </a:extLst>
              </p:cNvPr>
              <p:cNvSpPr/>
              <p:nvPr/>
            </p:nvSpPr>
            <p:spPr>
              <a:xfrm>
                <a:off x="9156033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6E076F42-B914-6915-7D61-AF20EF53FA50}"/>
                  </a:ext>
                </a:extLst>
              </p:cNvPr>
              <p:cNvSpPr/>
              <p:nvPr/>
            </p:nvSpPr>
            <p:spPr>
              <a:xfrm>
                <a:off x="9696039" y="342899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5FCCD74C-58AB-BB21-3111-C8AF107022F3}"/>
                  </a:ext>
                </a:extLst>
              </p:cNvPr>
              <p:cNvSpPr/>
              <p:nvPr/>
            </p:nvSpPr>
            <p:spPr>
              <a:xfrm>
                <a:off x="10236045" y="324899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C02A87A9-AED1-E600-69BD-7363F15A0017}"/>
                  </a:ext>
                </a:extLst>
              </p:cNvPr>
              <p:cNvSpPr/>
              <p:nvPr/>
            </p:nvSpPr>
            <p:spPr>
              <a:xfrm>
                <a:off x="10776051" y="306899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B604A5AD-D7AE-C544-91FB-0F85F99C6F13}"/>
                  </a:ext>
                </a:extLst>
              </p:cNvPr>
              <p:cNvSpPr/>
              <p:nvPr/>
            </p:nvSpPr>
            <p:spPr>
              <a:xfrm>
                <a:off x="8616028" y="432901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B1050745-1606-2253-E796-1209E21CF2AE}"/>
                  </a:ext>
                </a:extLst>
              </p:cNvPr>
              <p:cNvSpPr/>
              <p:nvPr/>
            </p:nvSpPr>
            <p:spPr>
              <a:xfrm>
                <a:off x="9156033" y="414900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C37A4FEA-A259-58DD-4F70-FE47AD26B114}"/>
                  </a:ext>
                </a:extLst>
              </p:cNvPr>
              <p:cNvSpPr/>
              <p:nvPr/>
            </p:nvSpPr>
            <p:spPr>
              <a:xfrm>
                <a:off x="9696039" y="396900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CCE1FC78-FFF8-1D1B-AFA7-88933F1B34C2}"/>
                  </a:ext>
                </a:extLst>
              </p:cNvPr>
              <p:cNvSpPr/>
              <p:nvPr/>
            </p:nvSpPr>
            <p:spPr>
              <a:xfrm>
                <a:off x="10236045" y="378900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C0AF4E58-F21B-D4F9-A2F0-F5CA6F9BDDC9}"/>
                  </a:ext>
                </a:extLst>
              </p:cNvPr>
              <p:cNvSpPr/>
              <p:nvPr/>
            </p:nvSpPr>
            <p:spPr>
              <a:xfrm>
                <a:off x="10776051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C4CFFCA-59D0-76DD-22C1-453D03BDF1E8}"/>
              </a:ext>
            </a:extLst>
          </p:cNvPr>
          <p:cNvGrpSpPr>
            <a:grpSpLocks noChangeAspect="1"/>
          </p:cNvGrpSpPr>
          <p:nvPr/>
        </p:nvGrpSpPr>
        <p:grpSpPr>
          <a:xfrm>
            <a:off x="2855964" y="1088974"/>
            <a:ext cx="1260000" cy="1647693"/>
            <a:chOff x="8616028" y="1448978"/>
            <a:chExt cx="2340026" cy="3060034"/>
          </a:xfrm>
        </p:grpSpPr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F225C718-BB2D-D155-F82D-86B5BCC92037}"/>
                </a:ext>
              </a:extLst>
            </p:cNvPr>
            <p:cNvGrpSpPr/>
            <p:nvPr/>
          </p:nvGrpSpPr>
          <p:grpSpPr>
            <a:xfrm>
              <a:off x="8706029" y="2078985"/>
              <a:ext cx="2160024" cy="2340026"/>
              <a:chOff x="8706029" y="2078985"/>
              <a:chExt cx="2160024" cy="2340026"/>
            </a:xfrm>
          </p:grpSpPr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9905C31D-3B32-A3FF-4C2A-EC1B1EF5F9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6029" y="2798993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3E621AFC-B500-0100-9A3A-D90795BA74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6029" y="3879005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B28663F5-9034-8EB2-6C3D-89FC47135F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6035" y="2618991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4774F1D3-E4C7-9A75-906A-C308F1BE22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6035" y="3699003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F70106BC-E9DE-6D95-A64E-303354322F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6041" y="2438989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8716D6A0-C2E2-9F3A-4BE6-A5D069D8B5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6041" y="3519001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0E1E3A3D-BE91-23C6-4CDB-970EB35C05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047" y="2258987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5224BD41-65A8-0C0B-828F-8DCCFA838B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047" y="3338999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A820159A-202F-3672-F5AC-FBFC1FCE31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6053" y="2078985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AAE42DF0-F74D-20B4-92A8-933593C90B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6053" y="3158997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89C27D9C-C31E-5437-A5F5-CBE3935341AF}"/>
                </a:ext>
              </a:extLst>
            </p:cNvPr>
            <p:cNvGrpSpPr/>
            <p:nvPr/>
          </p:nvGrpSpPr>
          <p:grpSpPr>
            <a:xfrm>
              <a:off x="8616028" y="1448978"/>
              <a:ext cx="2340026" cy="3060034"/>
              <a:chOff x="8616028" y="1448978"/>
              <a:chExt cx="2340026" cy="3060034"/>
            </a:xfrm>
          </p:grpSpPr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E3A8C0A4-9D41-87D5-35ED-0535C43B42B8}"/>
                  </a:ext>
                </a:extLst>
              </p:cNvPr>
              <p:cNvSpPr/>
              <p:nvPr/>
            </p:nvSpPr>
            <p:spPr>
              <a:xfrm>
                <a:off x="8616029" y="216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D0F6FD2D-239B-8E9B-4F11-CE5F368BC14F}"/>
                  </a:ext>
                </a:extLst>
              </p:cNvPr>
              <p:cNvSpPr/>
              <p:nvPr/>
            </p:nvSpPr>
            <p:spPr>
              <a:xfrm>
                <a:off x="9156034" y="198898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293BECB1-10C3-E5BD-99CD-BEA97A92BF7C}"/>
                  </a:ext>
                </a:extLst>
              </p:cNvPr>
              <p:cNvSpPr/>
              <p:nvPr/>
            </p:nvSpPr>
            <p:spPr>
              <a:xfrm>
                <a:off x="9696040" y="180898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28AA9657-2035-832D-72B1-FA0D7B5D6F36}"/>
                  </a:ext>
                </a:extLst>
              </p:cNvPr>
              <p:cNvSpPr/>
              <p:nvPr/>
            </p:nvSpPr>
            <p:spPr>
              <a:xfrm>
                <a:off x="10236046" y="162898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F8E1B15E-E8C0-A5EE-BC77-97B8F18ADFAE}"/>
                  </a:ext>
                </a:extLst>
              </p:cNvPr>
              <p:cNvSpPr/>
              <p:nvPr/>
            </p:nvSpPr>
            <p:spPr>
              <a:xfrm>
                <a:off x="10776052" y="1448978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9A340F97-2091-1C58-CAC8-8CD5D129F595}"/>
                  </a:ext>
                </a:extLst>
              </p:cNvPr>
              <p:cNvSpPr/>
              <p:nvPr/>
            </p:nvSpPr>
            <p:spPr>
              <a:xfrm>
                <a:off x="8616028" y="270899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8AE4B22A-CFA2-7F70-CC35-591C62CB6C75}"/>
                  </a:ext>
                </a:extLst>
              </p:cNvPr>
              <p:cNvSpPr/>
              <p:nvPr/>
            </p:nvSpPr>
            <p:spPr>
              <a:xfrm>
                <a:off x="9156033" y="252898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3E6C2EE3-D98E-056D-4A58-792F670C146F}"/>
                  </a:ext>
                </a:extLst>
              </p:cNvPr>
              <p:cNvSpPr/>
              <p:nvPr/>
            </p:nvSpPr>
            <p:spPr>
              <a:xfrm>
                <a:off x="9696039" y="234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34A843AF-34BC-0CA1-2302-73F0F4894BD5}"/>
                  </a:ext>
                </a:extLst>
              </p:cNvPr>
              <p:cNvSpPr/>
              <p:nvPr/>
            </p:nvSpPr>
            <p:spPr>
              <a:xfrm>
                <a:off x="10236045" y="216898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C370ADE4-0CE6-2906-8A9E-631DBB7ACED3}"/>
                  </a:ext>
                </a:extLst>
              </p:cNvPr>
              <p:cNvSpPr/>
              <p:nvPr/>
            </p:nvSpPr>
            <p:spPr>
              <a:xfrm>
                <a:off x="10776051" y="198898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003E74D3-4C9E-3FA5-AAFA-69B329671A3E}"/>
                  </a:ext>
                </a:extLst>
              </p:cNvPr>
              <p:cNvSpPr/>
              <p:nvPr/>
            </p:nvSpPr>
            <p:spPr>
              <a:xfrm>
                <a:off x="8616028" y="323422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F00C950E-9148-2259-A353-93446310828C}"/>
                  </a:ext>
                </a:extLst>
              </p:cNvPr>
              <p:cNvSpPr/>
              <p:nvPr/>
            </p:nvSpPr>
            <p:spPr>
              <a:xfrm>
                <a:off x="9156033" y="305422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DA09C568-FF69-730F-4479-C764D38EB2BB}"/>
                  </a:ext>
                </a:extLst>
              </p:cNvPr>
              <p:cNvSpPr/>
              <p:nvPr/>
            </p:nvSpPr>
            <p:spPr>
              <a:xfrm>
                <a:off x="9696039" y="287421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99BBEF2A-A4DB-43B6-3E9C-B5A77A3B2C96}"/>
                  </a:ext>
                </a:extLst>
              </p:cNvPr>
              <p:cNvSpPr/>
              <p:nvPr/>
            </p:nvSpPr>
            <p:spPr>
              <a:xfrm>
                <a:off x="10236045" y="269421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E890D28F-33D1-5C04-1637-555C9858B76B}"/>
                  </a:ext>
                </a:extLst>
              </p:cNvPr>
              <p:cNvSpPr/>
              <p:nvPr/>
            </p:nvSpPr>
            <p:spPr>
              <a:xfrm>
                <a:off x="10776051" y="251421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4D4FF151-5574-D972-6191-6A82F1041D6A}"/>
                  </a:ext>
                </a:extLst>
              </p:cNvPr>
              <p:cNvSpPr/>
              <p:nvPr/>
            </p:nvSpPr>
            <p:spPr>
              <a:xfrm>
                <a:off x="8616028" y="378900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37035F84-4259-F233-9CC4-FC4342C1395B}"/>
                  </a:ext>
                </a:extLst>
              </p:cNvPr>
              <p:cNvSpPr/>
              <p:nvPr/>
            </p:nvSpPr>
            <p:spPr>
              <a:xfrm>
                <a:off x="9156033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58D05733-5D1E-9206-14F1-586782B8A580}"/>
                  </a:ext>
                </a:extLst>
              </p:cNvPr>
              <p:cNvSpPr/>
              <p:nvPr/>
            </p:nvSpPr>
            <p:spPr>
              <a:xfrm>
                <a:off x="9696039" y="342899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B30266FC-0DD7-4FCC-BDD8-B7E2DF211BBC}"/>
                  </a:ext>
                </a:extLst>
              </p:cNvPr>
              <p:cNvSpPr/>
              <p:nvPr/>
            </p:nvSpPr>
            <p:spPr>
              <a:xfrm>
                <a:off x="10236045" y="324899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6B8849F6-54D9-4CC9-7376-50C8DC025B7B}"/>
                  </a:ext>
                </a:extLst>
              </p:cNvPr>
              <p:cNvSpPr/>
              <p:nvPr/>
            </p:nvSpPr>
            <p:spPr>
              <a:xfrm>
                <a:off x="10776051" y="306899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2F240FDA-F33F-CA78-7B8A-FF61C1A44271}"/>
                  </a:ext>
                </a:extLst>
              </p:cNvPr>
              <p:cNvSpPr/>
              <p:nvPr/>
            </p:nvSpPr>
            <p:spPr>
              <a:xfrm>
                <a:off x="8616028" y="432901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4EB8B517-9079-FC99-8E68-D7954E30ADD5}"/>
                  </a:ext>
                </a:extLst>
              </p:cNvPr>
              <p:cNvSpPr/>
              <p:nvPr/>
            </p:nvSpPr>
            <p:spPr>
              <a:xfrm>
                <a:off x="9156033" y="414900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473948C7-AA1B-2908-DC6D-F0CE09013F80}"/>
                  </a:ext>
                </a:extLst>
              </p:cNvPr>
              <p:cNvSpPr/>
              <p:nvPr/>
            </p:nvSpPr>
            <p:spPr>
              <a:xfrm>
                <a:off x="9696039" y="396900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71F7B511-444D-207C-8ED2-E8CB94838681}"/>
                  </a:ext>
                </a:extLst>
              </p:cNvPr>
              <p:cNvSpPr/>
              <p:nvPr/>
            </p:nvSpPr>
            <p:spPr>
              <a:xfrm>
                <a:off x="10236045" y="378900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9E405BB0-280B-F611-0962-BBF9078EFE05}"/>
                  </a:ext>
                </a:extLst>
              </p:cNvPr>
              <p:cNvSpPr/>
              <p:nvPr/>
            </p:nvSpPr>
            <p:spPr>
              <a:xfrm>
                <a:off x="10776051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5066CD3-0702-7EF2-8F19-B95891B8730B}"/>
              </a:ext>
            </a:extLst>
          </p:cNvPr>
          <p:cNvGrpSpPr/>
          <p:nvPr/>
        </p:nvGrpSpPr>
        <p:grpSpPr>
          <a:xfrm>
            <a:off x="5015988" y="1088974"/>
            <a:ext cx="2340026" cy="3060034"/>
            <a:chOff x="8616028" y="1448978"/>
            <a:chExt cx="2340026" cy="3060034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466F8C2C-0314-A3A3-DDAD-3308962A9192}"/>
                </a:ext>
              </a:extLst>
            </p:cNvPr>
            <p:cNvGrpSpPr/>
            <p:nvPr/>
          </p:nvGrpSpPr>
          <p:grpSpPr>
            <a:xfrm>
              <a:off x="8706029" y="1718981"/>
              <a:ext cx="1620018" cy="2700030"/>
              <a:chOff x="8706029" y="1718981"/>
              <a:chExt cx="1620018" cy="2700030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6DDB447E-0AB8-451C-70E4-74A056713E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2078985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29C21CBB-7659-A7F1-59EF-8AFB50E75D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1718981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9BD12F74-DA86-C111-BE41-0987CDDB03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2618991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975D109D-A3B1-1146-C9BF-8689953BC6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2258987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7E0138F5-6943-A439-290E-3CB9C86575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3158997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0BD79A4F-4980-A6AB-D463-F2505AD4EB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2798993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7EC9B4F0-A570-569B-1EE8-F595EF75DA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3699003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B869DBF6-1FFB-EF7D-783D-0F3F410CCC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3338999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2321423F-1185-D33D-D724-F5A2029D35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6029" y="4239009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9B0C8D80-F8B1-2851-B1C5-7E6BA5B19D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6041" y="3879005"/>
                <a:ext cx="540006" cy="180002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9EA79E14-55F2-79A7-9AF8-88E1933BC304}"/>
                </a:ext>
              </a:extLst>
            </p:cNvPr>
            <p:cNvGrpSpPr/>
            <p:nvPr/>
          </p:nvGrpSpPr>
          <p:grpSpPr>
            <a:xfrm>
              <a:off x="9246035" y="1538979"/>
              <a:ext cx="1620018" cy="2700030"/>
              <a:chOff x="9246035" y="1538979"/>
              <a:chExt cx="1620018" cy="2700030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EABF4FD-7980-81FB-FEC2-889503E24F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1898983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E149DAAF-9D81-2245-D3BE-903FF36482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1538979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126B383B-8DD8-84B5-0A01-AB5E7ACE7A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2438989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A8D7EE3-0B6B-1541-C28D-14726BB542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2078985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90D66F94-BB65-3644-DF3E-5CFA017781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2978995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0BB52259-4F03-E156-C38B-774E8B5870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2618991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340D4F98-35F1-C79E-CC17-5005A3982B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3519001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5EB21021-8E48-8D1A-AAD6-99AB58F3E7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3158997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FDBFEEE9-F0DE-CD5D-31B0-EA5B1ED009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6035" y="4059007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109E288B-760E-E8E4-63C1-FA9CEF9E5A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6047" y="3699003"/>
                <a:ext cx="540006" cy="180002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B4A613EA-A5EA-9AEF-3066-D612CE711F2B}"/>
                </a:ext>
              </a:extLst>
            </p:cNvPr>
            <p:cNvGrpSpPr/>
            <p:nvPr/>
          </p:nvGrpSpPr>
          <p:grpSpPr>
            <a:xfrm>
              <a:off x="8706029" y="1538979"/>
              <a:ext cx="2160024" cy="2340026"/>
              <a:chOff x="8706029" y="1538979"/>
              <a:chExt cx="2160024" cy="2340026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1F98D82A-3AEE-3F1E-1F7D-37B744D36F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6029" y="2258987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7D5261C1-54B8-4E09-F02B-3AA84ABE1A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6029" y="3338999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B7C237AA-7557-D14B-56C2-4A1403372C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6035" y="2078985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596616DA-19C3-8AEC-F1E4-C14216D3BB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6035" y="3158997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91A94F6B-C8E2-A821-15BE-2D2FA76F5A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6041" y="1898983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7BA8FDDD-4C35-B9ED-130C-8AA2140077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6041" y="2978995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4AA8C304-D38E-8635-355B-8223578A8A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047" y="1718981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EAD1CF39-00ED-6FBC-3534-954B2A9C55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047" y="2798993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997A108F-831F-CBF8-E61A-F0F9AD4877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6053" y="1538979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D15907B3-561A-05C1-7B62-A5CA6E4FF9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6053" y="2618991"/>
                <a:ext cx="0" cy="5400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37FD189A-CE3D-18FD-53E7-2A25424609BE}"/>
                </a:ext>
              </a:extLst>
            </p:cNvPr>
            <p:cNvGrpSpPr/>
            <p:nvPr/>
          </p:nvGrpSpPr>
          <p:grpSpPr>
            <a:xfrm>
              <a:off x="8706029" y="2078985"/>
              <a:ext cx="2160024" cy="2340026"/>
              <a:chOff x="8706029" y="2078985"/>
              <a:chExt cx="2160024" cy="2340026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CC5E1AC4-9E49-569A-E5F2-4050B4EAFD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6029" y="2798993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289C7B40-2B5D-5A7B-FC02-2589DF1A96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6029" y="3879005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03A95579-5EBA-A06A-D4B2-8F88DB983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6035" y="2618991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8ECF4E2D-5034-FAB3-4587-FA79746258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6035" y="3699003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F3712F0B-72AD-3E21-EE59-562958EFE8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6041" y="2438989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0D04B6CD-76E7-A09A-8EB2-4B4B73634F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6041" y="3519001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430E910D-03D8-018B-3C0D-18F74E73D3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047" y="2258987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2BD08E72-F962-501E-C205-9F665AAE30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047" y="3338999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77FC2685-FF2F-46FC-3ACC-D1CDF6A2F9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6053" y="2078985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38DA82D8-D5CD-D9F4-690F-7D6C5862C9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6053" y="3158997"/>
                <a:ext cx="0" cy="54000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FDE7588E-5CF5-86CF-972A-C18693B474C2}"/>
                </a:ext>
              </a:extLst>
            </p:cNvPr>
            <p:cNvGrpSpPr/>
            <p:nvPr/>
          </p:nvGrpSpPr>
          <p:grpSpPr>
            <a:xfrm>
              <a:off x="8616028" y="1448978"/>
              <a:ext cx="2340026" cy="3060034"/>
              <a:chOff x="8616028" y="1448978"/>
              <a:chExt cx="2340026" cy="3060034"/>
            </a:xfrm>
          </p:grpSpPr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0CEB87B7-BC23-A14B-0F21-D3EBA043DC05}"/>
                  </a:ext>
                </a:extLst>
              </p:cNvPr>
              <p:cNvSpPr/>
              <p:nvPr/>
            </p:nvSpPr>
            <p:spPr>
              <a:xfrm>
                <a:off x="8616029" y="216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8FF3C096-2546-F28A-E48E-F7C32C1AB635}"/>
                  </a:ext>
                </a:extLst>
              </p:cNvPr>
              <p:cNvSpPr/>
              <p:nvPr/>
            </p:nvSpPr>
            <p:spPr>
              <a:xfrm>
                <a:off x="9156034" y="198898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F9469755-6C86-A156-EF76-BE7005448D1B}"/>
                  </a:ext>
                </a:extLst>
              </p:cNvPr>
              <p:cNvSpPr/>
              <p:nvPr/>
            </p:nvSpPr>
            <p:spPr>
              <a:xfrm>
                <a:off x="9696040" y="180898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B5E2C729-FB33-E0E7-90FD-CB389414D1C4}"/>
                  </a:ext>
                </a:extLst>
              </p:cNvPr>
              <p:cNvSpPr/>
              <p:nvPr/>
            </p:nvSpPr>
            <p:spPr>
              <a:xfrm>
                <a:off x="10236046" y="162898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E9F4E39-2E87-6A44-E53F-D822FB03F632}"/>
                  </a:ext>
                </a:extLst>
              </p:cNvPr>
              <p:cNvSpPr/>
              <p:nvPr/>
            </p:nvSpPr>
            <p:spPr>
              <a:xfrm>
                <a:off x="10776052" y="1448978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7AEBB860-AF27-26CF-8A3A-E118FD458A2A}"/>
                  </a:ext>
                </a:extLst>
              </p:cNvPr>
              <p:cNvSpPr/>
              <p:nvPr/>
            </p:nvSpPr>
            <p:spPr>
              <a:xfrm>
                <a:off x="8616028" y="2708992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94641A08-E80F-B6E0-245B-63592F0424D3}"/>
                  </a:ext>
                </a:extLst>
              </p:cNvPr>
              <p:cNvSpPr/>
              <p:nvPr/>
            </p:nvSpPr>
            <p:spPr>
              <a:xfrm>
                <a:off x="9156033" y="252898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7CE048FE-AE23-2236-A5D8-39A491048E9D}"/>
                  </a:ext>
                </a:extLst>
              </p:cNvPr>
              <p:cNvSpPr/>
              <p:nvPr/>
            </p:nvSpPr>
            <p:spPr>
              <a:xfrm>
                <a:off x="9696039" y="234898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E007017C-C32E-EED7-9BA5-BEC6E78ED93B}"/>
                  </a:ext>
                </a:extLst>
              </p:cNvPr>
              <p:cNvSpPr/>
              <p:nvPr/>
            </p:nvSpPr>
            <p:spPr>
              <a:xfrm>
                <a:off x="10236045" y="216898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4311DC4F-4FEA-E993-B363-4F812FF50B1D}"/>
                  </a:ext>
                </a:extLst>
              </p:cNvPr>
              <p:cNvSpPr/>
              <p:nvPr/>
            </p:nvSpPr>
            <p:spPr>
              <a:xfrm>
                <a:off x="10776051" y="198898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A3B941D1-D626-BBFF-68B3-711711A3ACF7}"/>
                  </a:ext>
                </a:extLst>
              </p:cNvPr>
              <p:cNvSpPr/>
              <p:nvPr/>
            </p:nvSpPr>
            <p:spPr>
              <a:xfrm>
                <a:off x="8616028" y="323422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159665B9-EFA8-6331-D073-FBE8C28E6C05}"/>
                  </a:ext>
                </a:extLst>
              </p:cNvPr>
              <p:cNvSpPr/>
              <p:nvPr/>
            </p:nvSpPr>
            <p:spPr>
              <a:xfrm>
                <a:off x="9156033" y="305422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8EA60D1D-3C1C-5190-B0C0-D4C443BDF4DB}"/>
                  </a:ext>
                </a:extLst>
              </p:cNvPr>
              <p:cNvSpPr/>
              <p:nvPr/>
            </p:nvSpPr>
            <p:spPr>
              <a:xfrm>
                <a:off x="9696039" y="287421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CFF57D48-E379-084E-4F5F-062CEB6F8339}"/>
                  </a:ext>
                </a:extLst>
              </p:cNvPr>
              <p:cNvSpPr/>
              <p:nvPr/>
            </p:nvSpPr>
            <p:spPr>
              <a:xfrm>
                <a:off x="10236045" y="269421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997B6E00-B1C5-4F3B-5C21-840D04B43BA6}"/>
                  </a:ext>
                </a:extLst>
              </p:cNvPr>
              <p:cNvSpPr/>
              <p:nvPr/>
            </p:nvSpPr>
            <p:spPr>
              <a:xfrm>
                <a:off x="10776051" y="251421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C60180D6-F6B5-72B4-E9C6-09B40989497B}"/>
                  </a:ext>
                </a:extLst>
              </p:cNvPr>
              <p:cNvSpPr/>
              <p:nvPr/>
            </p:nvSpPr>
            <p:spPr>
              <a:xfrm>
                <a:off x="8616028" y="3789004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79BE0305-D653-4D19-1C19-D4C1D55CC46B}"/>
                  </a:ext>
                </a:extLst>
              </p:cNvPr>
              <p:cNvSpPr/>
              <p:nvPr/>
            </p:nvSpPr>
            <p:spPr>
              <a:xfrm>
                <a:off x="9156033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9474829C-0101-694F-3B64-DC7DED7B05D4}"/>
                  </a:ext>
                </a:extLst>
              </p:cNvPr>
              <p:cNvSpPr/>
              <p:nvPr/>
            </p:nvSpPr>
            <p:spPr>
              <a:xfrm>
                <a:off x="9696039" y="3428999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6170EC7D-F2DB-D27E-EC91-A65C8A612F48}"/>
                  </a:ext>
                </a:extLst>
              </p:cNvPr>
              <p:cNvSpPr/>
              <p:nvPr/>
            </p:nvSpPr>
            <p:spPr>
              <a:xfrm>
                <a:off x="10236045" y="324899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396A63D7-44EE-4E78-C843-06F1DCE75AD5}"/>
                  </a:ext>
                </a:extLst>
              </p:cNvPr>
              <p:cNvSpPr/>
              <p:nvPr/>
            </p:nvSpPr>
            <p:spPr>
              <a:xfrm>
                <a:off x="10776051" y="306899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C11E271F-FF28-6DC0-BE78-D8856E7DBBE7}"/>
                  </a:ext>
                </a:extLst>
              </p:cNvPr>
              <p:cNvSpPr/>
              <p:nvPr/>
            </p:nvSpPr>
            <p:spPr>
              <a:xfrm>
                <a:off x="8616028" y="4329010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EF6CEB32-56DE-E82A-EF6B-788442383FEC}"/>
                  </a:ext>
                </a:extLst>
              </p:cNvPr>
              <p:cNvSpPr/>
              <p:nvPr/>
            </p:nvSpPr>
            <p:spPr>
              <a:xfrm>
                <a:off x="9156033" y="4149007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871BA0E5-A2FA-1E0D-7480-6CAB22BD4689}"/>
                  </a:ext>
                </a:extLst>
              </p:cNvPr>
              <p:cNvSpPr/>
              <p:nvPr/>
            </p:nvSpPr>
            <p:spPr>
              <a:xfrm>
                <a:off x="9696039" y="3969005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C6A5B223-AA6B-417D-2679-60F72BB57C20}"/>
                  </a:ext>
                </a:extLst>
              </p:cNvPr>
              <p:cNvSpPr/>
              <p:nvPr/>
            </p:nvSpPr>
            <p:spPr>
              <a:xfrm>
                <a:off x="10236045" y="3789003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8180325D-F6D7-44E6-CDDC-5AE0395B94AE}"/>
                  </a:ext>
                </a:extLst>
              </p:cNvPr>
              <p:cNvSpPr/>
              <p:nvPr/>
            </p:nvSpPr>
            <p:spPr>
              <a:xfrm>
                <a:off x="10776051" y="3609001"/>
                <a:ext cx="180002" cy="180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7155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7587320E-7EE3-7CCF-6478-54EE862D36C3}"/>
              </a:ext>
            </a:extLst>
          </p:cNvPr>
          <p:cNvGrpSpPr/>
          <p:nvPr/>
        </p:nvGrpSpPr>
        <p:grpSpPr>
          <a:xfrm>
            <a:off x="6366000" y="549000"/>
            <a:ext cx="4950057" cy="1440016"/>
            <a:chOff x="785940" y="549000"/>
            <a:chExt cx="4950057" cy="144001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BF62744-B3BA-20B0-9A3A-EBD544729617}"/>
                </a:ext>
              </a:extLst>
            </p:cNvPr>
            <p:cNvSpPr/>
            <p:nvPr/>
          </p:nvSpPr>
          <p:spPr>
            <a:xfrm>
              <a:off x="785941" y="549000"/>
              <a:ext cx="4950056" cy="1440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3D1F0EA-5B3F-5E8C-A46E-8DDA1BBDC999}"/>
                    </a:ext>
                  </a:extLst>
                </p:cNvPr>
                <p:cNvSpPr txBox="1"/>
                <p:nvPr/>
              </p:nvSpPr>
              <p:spPr>
                <a:xfrm>
                  <a:off x="785941" y="1269008"/>
                  <a:ext cx="4950055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̰"/>
                            <m:ctrlPr>
                              <a:rPr lang="en-GB" sz="36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36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  <m:d>
                          <m:d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GB" sz="3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GB" sz="3600" b="0" i="0" smtClean="0">
                            <a:latin typeface="Cambria Math" panose="02040503050406030204" pitchFamily="18" charset="0"/>
                          </a:rPr>
                          <m:t>≤</m:t>
                        </m:r>
                        <m:acc>
                          <m:accPr>
                            <m:chr m:val="̰"/>
                            <m:ctrlPr>
                              <a:rPr lang="en-GB" sz="36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36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d>
                          <m:d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  <m:acc>
                          <m:accPr>
                            <m:chr m:val="̰"/>
                            <m:ctrlPr>
                              <a:rPr lang="en-GB" sz="36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36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  <m:d>
                          <m:d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3D1F0EA-5B3F-5E8C-A46E-8DDA1BBDC9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941" y="1269008"/>
                  <a:ext cx="4950055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B3E7733-F5AA-9D1B-34FB-C1B678BDEB22}"/>
                </a:ext>
              </a:extLst>
            </p:cNvPr>
            <p:cNvSpPr txBox="1"/>
            <p:nvPr/>
          </p:nvSpPr>
          <p:spPr>
            <a:xfrm>
              <a:off x="785940" y="549000"/>
              <a:ext cx="49500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dirty="0"/>
                <a:t>“mixed” </a:t>
              </a:r>
              <a:r>
                <a:rPr lang="en-GB" sz="3600" dirty="0" err="1"/>
                <a:t>submult</a:t>
              </a:r>
              <a:r>
                <a:rPr lang="en-GB" sz="3600" dirty="0"/>
                <a:t>.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B2F63A1-246E-0299-1B0A-96D680825AA2}"/>
              </a:ext>
            </a:extLst>
          </p:cNvPr>
          <p:cNvGrpSpPr/>
          <p:nvPr/>
        </p:nvGrpSpPr>
        <p:grpSpPr>
          <a:xfrm>
            <a:off x="875944" y="549000"/>
            <a:ext cx="4950056" cy="1555669"/>
            <a:chOff x="6456004" y="549000"/>
            <a:chExt cx="4950056" cy="155566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9C5CB1F-204E-6087-CB6B-AEC283D0C899}"/>
                </a:ext>
              </a:extLst>
            </p:cNvPr>
            <p:cNvSpPr/>
            <p:nvPr/>
          </p:nvSpPr>
          <p:spPr>
            <a:xfrm>
              <a:off x="6456004" y="549000"/>
              <a:ext cx="4950055" cy="1440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4A6625F-50D6-F921-9205-B49C382F18C6}"/>
                    </a:ext>
                  </a:extLst>
                </p:cNvPr>
                <p:cNvSpPr txBox="1"/>
                <p:nvPr/>
              </p:nvSpPr>
              <p:spPr>
                <a:xfrm>
                  <a:off x="6456004" y="1264556"/>
                  <a:ext cx="4950056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̰"/>
                            <m:ctrlPr>
                              <a:rPr lang="en-GB" sz="36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36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  <m:d>
                          <m:d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GB" sz="3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GB" sz="3600" b="0" i="0" smtClean="0">
                            <a:latin typeface="Cambria Math" panose="02040503050406030204" pitchFamily="18" charset="0"/>
                          </a:rPr>
                          <m:t>≤</m:t>
                        </m:r>
                        <m:acc>
                          <m:accPr>
                            <m:chr m:val="̰"/>
                            <m:ctrlPr>
                              <a:rPr lang="en-GB" sz="36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36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  <m:d>
                          <m:d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  <m:acc>
                          <m:accPr>
                            <m:chr m:val="̰"/>
                            <m:ctrlPr>
                              <a:rPr lang="en-GB" sz="36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36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  <m:d>
                          <m:d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4A6625F-50D6-F921-9205-B49C382F18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6004" y="1264556"/>
                  <a:ext cx="4950056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C936D13-CF44-D45F-08A5-B02AADA1F7A0}"/>
                </a:ext>
              </a:extLst>
            </p:cNvPr>
            <p:cNvSpPr txBox="1"/>
            <p:nvPr/>
          </p:nvSpPr>
          <p:spPr>
            <a:xfrm>
              <a:off x="6456004" y="549000"/>
              <a:ext cx="49500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dirty="0"/>
                <a:t>circuit </a:t>
              </a:r>
              <a:r>
                <a:rPr lang="en-GB" sz="3600" dirty="0" err="1"/>
                <a:t>submult</a:t>
              </a:r>
              <a:r>
                <a:rPr lang="en-GB" sz="3600" dirty="0"/>
                <a:t>.??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6B6D7E2-57E4-E6A6-3368-9A1A92A11058}"/>
                </a:ext>
              </a:extLst>
            </p:cNvPr>
            <p:cNvSpPr txBox="1"/>
            <p:nvPr/>
          </p:nvSpPr>
          <p:spPr>
            <a:xfrm>
              <a:off x="8616028" y="1089006"/>
              <a:ext cx="6300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0" b="1" dirty="0">
                  <a:solidFill>
                    <a:schemeClr val="accent6"/>
                  </a:solidFill>
                </a:rPr>
                <a:t>?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EC71276-8609-2A9F-514B-B9E79FC6B18A}"/>
              </a:ext>
            </a:extLst>
          </p:cNvPr>
          <p:cNvGrpSpPr/>
          <p:nvPr/>
        </p:nvGrpSpPr>
        <p:grpSpPr>
          <a:xfrm>
            <a:off x="875941" y="2348971"/>
            <a:ext cx="4950056" cy="1080000"/>
            <a:chOff x="785941" y="2348971"/>
            <a:chExt cx="4950056" cy="10800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BFE1701-7FC2-99A9-A5D9-D832D7880141}"/>
                </a:ext>
              </a:extLst>
            </p:cNvPr>
            <p:cNvSpPr/>
            <p:nvPr/>
          </p:nvSpPr>
          <p:spPr>
            <a:xfrm>
              <a:off x="785941" y="2348971"/>
              <a:ext cx="4950056" cy="10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93A842C-65C3-1D11-B007-0AFBAE5BEFC7}"/>
                    </a:ext>
                  </a:extLst>
                </p:cNvPr>
                <p:cNvSpPr txBox="1"/>
                <p:nvPr/>
              </p:nvSpPr>
              <p:spPr>
                <a:xfrm>
                  <a:off x="785941" y="2528971"/>
                  <a:ext cx="4950055" cy="68390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̰"/>
                            <m:ctrlPr>
                              <a:rPr lang="en-GB" sz="360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36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d>
                          <m:d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0.7724</m:t>
                            </m:r>
                            <m:d>
                              <m:dPr>
                                <m:ctrlPr>
                                  <a:rPr lang="en-GB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GB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93A842C-65C3-1D11-B007-0AFBAE5BEF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941" y="2528971"/>
                  <a:ext cx="4950055" cy="68390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832D16E-7A2F-081C-8415-7E118A692536}"/>
              </a:ext>
            </a:extLst>
          </p:cNvPr>
          <p:cNvGrpSpPr/>
          <p:nvPr/>
        </p:nvGrpSpPr>
        <p:grpSpPr>
          <a:xfrm>
            <a:off x="6366000" y="2348971"/>
            <a:ext cx="4950056" cy="1080029"/>
            <a:chOff x="6456003" y="2348971"/>
            <a:chExt cx="4950056" cy="108002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B57BD49-09D0-0F04-D4C0-A42DAB191FD2}"/>
                </a:ext>
              </a:extLst>
            </p:cNvPr>
            <p:cNvSpPr/>
            <p:nvPr/>
          </p:nvSpPr>
          <p:spPr>
            <a:xfrm>
              <a:off x="6456003" y="2348971"/>
              <a:ext cx="4950056" cy="10800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C116FC0-AC2D-604F-53CB-26FFFF02786B}"/>
                    </a:ext>
                  </a:extLst>
                </p:cNvPr>
                <p:cNvSpPr txBox="1"/>
                <p:nvPr/>
              </p:nvSpPr>
              <p:spPr>
                <a:xfrm>
                  <a:off x="6456004" y="2534586"/>
                  <a:ext cx="4950055" cy="6694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̰"/>
                            <m:ctrlPr>
                              <a:rPr lang="en-GB" sz="36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36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  <m:d>
                          <m:d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0.5(</m:t>
                            </m:r>
                            <m: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+2−3/</m:t>
                            </m:r>
                            <m: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C116FC0-AC2D-604F-53CB-26FFFF0278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6004" y="2534586"/>
                  <a:ext cx="4950055" cy="6694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36E2BD0-4C3E-29AD-79C6-620AF4151AB3}"/>
              </a:ext>
            </a:extLst>
          </p:cNvPr>
          <p:cNvGrpSpPr/>
          <p:nvPr/>
        </p:nvGrpSpPr>
        <p:grpSpPr>
          <a:xfrm>
            <a:off x="2347563" y="3654000"/>
            <a:ext cx="7496873" cy="2700346"/>
            <a:chOff x="2347563" y="3834000"/>
            <a:chExt cx="7496873" cy="270034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3E6397A-54D1-1240-B6E4-73AB01556C4D}"/>
                </a:ext>
              </a:extLst>
            </p:cNvPr>
            <p:cNvGrpSpPr/>
            <p:nvPr/>
          </p:nvGrpSpPr>
          <p:grpSpPr>
            <a:xfrm>
              <a:off x="2347563" y="3834000"/>
              <a:ext cx="1730048" cy="1867514"/>
              <a:chOff x="1415948" y="2258987"/>
              <a:chExt cx="2160024" cy="2331655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B2BD6032-5563-D70A-E014-3E841C58ED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75952" y="2528990"/>
                <a:ext cx="1440016" cy="36000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447C1234-BD85-B899-72E8-8ACFA87573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75952" y="3879005"/>
                <a:ext cx="1440016" cy="40523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D400239A-54B5-C744-C101-6DBD26216018}"/>
                  </a:ext>
                </a:extLst>
              </p:cNvPr>
              <p:cNvGrpSpPr/>
              <p:nvPr/>
            </p:nvGrpSpPr>
            <p:grpSpPr>
              <a:xfrm>
                <a:off x="1415948" y="2618991"/>
                <a:ext cx="720008" cy="576404"/>
                <a:chOff x="3125967" y="2528990"/>
                <a:chExt cx="720008" cy="576404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118570B2-41F7-B742-DBAB-0D705762313C}"/>
                    </a:ext>
                  </a:extLst>
                </p:cNvPr>
                <p:cNvSpPr/>
                <p:nvPr/>
              </p:nvSpPr>
              <p:spPr>
                <a:xfrm>
                  <a:off x="3215968" y="2528990"/>
                  <a:ext cx="540006" cy="540006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C3042788-F3A7-CEBE-3EFB-D9E3B3D21E8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oMath>
                        </m:oMathPara>
                      </a14:m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C3042788-F3A7-CEBE-3EFB-D9E3B3D21E8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EC5533B-2A64-4263-266C-BB49A7B23E83}"/>
                  </a:ext>
                </a:extLst>
              </p:cNvPr>
              <p:cNvGrpSpPr/>
              <p:nvPr/>
            </p:nvGrpSpPr>
            <p:grpSpPr>
              <a:xfrm>
                <a:off x="1415948" y="4014238"/>
                <a:ext cx="720008" cy="576404"/>
                <a:chOff x="3125967" y="2528990"/>
                <a:chExt cx="720008" cy="576404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07A605D-67EB-1300-1212-F5BBC7101A49}"/>
                    </a:ext>
                  </a:extLst>
                </p:cNvPr>
                <p:cNvSpPr/>
                <p:nvPr/>
              </p:nvSpPr>
              <p:spPr>
                <a:xfrm>
                  <a:off x="3215968" y="2528990"/>
                  <a:ext cx="540006" cy="540006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B9A3EE10-9CEA-3834-F73B-5A9F62508EE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oMath>
                        </m:oMathPara>
                      </a14:m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B9A3EE10-9CEA-3834-F73B-5A9F62508EE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DC04413-F5F9-7071-946D-8F6FBE1798F4}"/>
                  </a:ext>
                </a:extLst>
              </p:cNvPr>
              <p:cNvGrpSpPr/>
              <p:nvPr/>
            </p:nvGrpSpPr>
            <p:grpSpPr>
              <a:xfrm>
                <a:off x="2855964" y="2258987"/>
                <a:ext cx="720008" cy="576404"/>
                <a:chOff x="3125967" y="2528990"/>
                <a:chExt cx="720008" cy="576404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0B609FC4-BEAE-E87D-AEDA-ED6522C5EEEF}"/>
                    </a:ext>
                  </a:extLst>
                </p:cNvPr>
                <p:cNvSpPr/>
                <p:nvPr/>
              </p:nvSpPr>
              <p:spPr>
                <a:xfrm>
                  <a:off x="3215968" y="2528990"/>
                  <a:ext cx="540006" cy="540006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F801B8EA-1620-DA57-AE86-F65C42A92BC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oMath>
                        </m:oMathPara>
                      </a14:m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F801B8EA-1620-DA57-AE86-F65C42A92BC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D30A34D-2B9E-20F4-869D-41C5E7E276E8}"/>
                  </a:ext>
                </a:extLst>
              </p:cNvPr>
              <p:cNvGrpSpPr/>
              <p:nvPr/>
            </p:nvGrpSpPr>
            <p:grpSpPr>
              <a:xfrm>
                <a:off x="2855964" y="3609002"/>
                <a:ext cx="720008" cy="576404"/>
                <a:chOff x="3125967" y="2528990"/>
                <a:chExt cx="720008" cy="576404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0BEE31E-F374-9829-03EA-9886ECA953F9}"/>
                    </a:ext>
                  </a:extLst>
                </p:cNvPr>
                <p:cNvSpPr/>
                <p:nvPr/>
              </p:nvSpPr>
              <p:spPr>
                <a:xfrm>
                  <a:off x="3215968" y="2528990"/>
                  <a:ext cx="540006" cy="540006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5DDFC95C-7C79-B6BF-AC87-5A08F85229E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oMath>
                        </m:oMathPara>
                      </a14:m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5DDFC95C-7C79-B6BF-AC87-5A08F85229E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E0B9A64-695D-D28F-5838-D555DA8437BE}"/>
                </a:ext>
              </a:extLst>
            </p:cNvPr>
            <p:cNvGrpSpPr/>
            <p:nvPr/>
          </p:nvGrpSpPr>
          <p:grpSpPr>
            <a:xfrm>
              <a:off x="5230976" y="3834000"/>
              <a:ext cx="1730048" cy="1867514"/>
              <a:chOff x="5015988" y="2258987"/>
              <a:chExt cx="2160024" cy="2331655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D4F7D1E-B6E3-DF10-29F5-E03662EC36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75992" y="2888994"/>
                <a:ext cx="0" cy="144001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CB83C43-B322-4372-0C3D-F3B2A0D763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16008" y="2528990"/>
                <a:ext cx="0" cy="1350015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407023E-8019-E20E-2738-5B79B4A2B05E}"/>
                  </a:ext>
                </a:extLst>
              </p:cNvPr>
              <p:cNvGrpSpPr/>
              <p:nvPr/>
            </p:nvGrpSpPr>
            <p:grpSpPr>
              <a:xfrm>
                <a:off x="5015988" y="2618991"/>
                <a:ext cx="720008" cy="576404"/>
                <a:chOff x="3125967" y="2528990"/>
                <a:chExt cx="720008" cy="576404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C3CC11C2-D386-74E9-0B28-15E74A24DEC7}"/>
                    </a:ext>
                  </a:extLst>
                </p:cNvPr>
                <p:cNvSpPr/>
                <p:nvPr/>
              </p:nvSpPr>
              <p:spPr>
                <a:xfrm>
                  <a:off x="3215968" y="2528990"/>
                  <a:ext cx="540006" cy="540006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60E4209B-932A-496C-2B77-2C7AE4E966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oMath>
                        </m:oMathPara>
                      </a14:m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60E4209B-932A-496C-2B77-2C7AE4E966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6CFB230C-5682-64D0-3CA2-5C53263AB819}"/>
                  </a:ext>
                </a:extLst>
              </p:cNvPr>
              <p:cNvGrpSpPr/>
              <p:nvPr/>
            </p:nvGrpSpPr>
            <p:grpSpPr>
              <a:xfrm>
                <a:off x="5015988" y="4014238"/>
                <a:ext cx="720008" cy="576404"/>
                <a:chOff x="3125967" y="2528990"/>
                <a:chExt cx="720008" cy="576404"/>
              </a:xfrm>
            </p:grpSpPr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FA359F23-52BF-3D53-FB7F-AF9BA3FB989A}"/>
                    </a:ext>
                  </a:extLst>
                </p:cNvPr>
                <p:cNvSpPr/>
                <p:nvPr/>
              </p:nvSpPr>
              <p:spPr>
                <a:xfrm>
                  <a:off x="3215968" y="2528990"/>
                  <a:ext cx="540006" cy="540006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CB5E7A3F-57DE-C23B-3E72-FF7A019D0EB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oMath>
                        </m:oMathPara>
                      </a14:m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CB5E7A3F-57DE-C23B-3E72-FF7A019D0EB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1353B277-1CD4-ABD3-25A6-E004F5E5B509}"/>
                  </a:ext>
                </a:extLst>
              </p:cNvPr>
              <p:cNvGrpSpPr/>
              <p:nvPr/>
            </p:nvGrpSpPr>
            <p:grpSpPr>
              <a:xfrm>
                <a:off x="6456004" y="2258987"/>
                <a:ext cx="720008" cy="576404"/>
                <a:chOff x="3125967" y="2528990"/>
                <a:chExt cx="720008" cy="576404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344D5D34-40B3-B0BC-A303-0F9C9B45152C}"/>
                    </a:ext>
                  </a:extLst>
                </p:cNvPr>
                <p:cNvSpPr/>
                <p:nvPr/>
              </p:nvSpPr>
              <p:spPr>
                <a:xfrm>
                  <a:off x="3215968" y="2528990"/>
                  <a:ext cx="540006" cy="540006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3338DD7C-4D64-D644-9C61-57F9779744E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oMath>
                        </m:oMathPara>
                      </a14:m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3338DD7C-4D64-D644-9C61-57F9779744E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DF44CEF-E57A-CA3B-3A48-37556260A4A2}"/>
                  </a:ext>
                </a:extLst>
              </p:cNvPr>
              <p:cNvGrpSpPr/>
              <p:nvPr/>
            </p:nvGrpSpPr>
            <p:grpSpPr>
              <a:xfrm>
                <a:off x="6456004" y="3609002"/>
                <a:ext cx="720008" cy="576404"/>
                <a:chOff x="3125967" y="2528990"/>
                <a:chExt cx="720008" cy="576404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1EFDB323-A76F-2398-903D-D3C9DE025532}"/>
                    </a:ext>
                  </a:extLst>
                </p:cNvPr>
                <p:cNvSpPr/>
                <p:nvPr/>
              </p:nvSpPr>
              <p:spPr>
                <a:xfrm>
                  <a:off x="3215968" y="2528990"/>
                  <a:ext cx="540006" cy="540006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49D5ECB4-3801-6CEB-2F55-EEE3E0E8913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oMath>
                        </m:oMathPara>
                      </a14:m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49D5ECB4-3801-6CEB-2F55-EEE3E0E8913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70FEB00-4648-B1F8-0DCF-877CE577C70F}"/>
                    </a:ext>
                  </a:extLst>
                </p:cNvPr>
                <p:cNvSpPr txBox="1"/>
                <p:nvPr/>
              </p:nvSpPr>
              <p:spPr>
                <a:xfrm>
                  <a:off x="4221781" y="4257173"/>
                  <a:ext cx="937109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sz="44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70FEB00-4648-B1F8-0DCF-877CE577C7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1781" y="4257173"/>
                  <a:ext cx="937109" cy="76944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75A7A97-0F1B-3300-E2FD-B55627CE7C45}"/>
                    </a:ext>
                  </a:extLst>
                </p:cNvPr>
                <p:cNvSpPr txBox="1"/>
                <p:nvPr/>
              </p:nvSpPr>
              <p:spPr>
                <a:xfrm>
                  <a:off x="7033109" y="4266512"/>
                  <a:ext cx="937109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GB" sz="44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75A7A97-0F1B-3300-E2FD-B55627CE7C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3109" y="4266512"/>
                  <a:ext cx="937109" cy="76944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F6ABB6C-8E43-2315-9424-A26C90370D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2730" y="4050256"/>
              <a:ext cx="1153365" cy="288341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0105C35-F1D6-0749-25C9-E929A692B9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2730" y="5131536"/>
              <a:ext cx="1153365" cy="32456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23FC5AB-8C69-0A54-F20B-8742AF5213F3}"/>
                </a:ext>
              </a:extLst>
            </p:cNvPr>
            <p:cNvGrpSpPr/>
            <p:nvPr/>
          </p:nvGrpSpPr>
          <p:grpSpPr>
            <a:xfrm>
              <a:off x="8114388" y="4122341"/>
              <a:ext cx="576683" cy="461664"/>
              <a:chOff x="3125967" y="2528990"/>
              <a:chExt cx="720008" cy="576404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5201E84B-B254-DC4B-7C25-5327608CFCEE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0CAA4047-62D2-C327-5EB7-E170E6F37C58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0CAA4047-62D2-C327-5EB7-E170E6F37C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08248D9-3BC6-3187-61F2-FFA9AC190839}"/>
                </a:ext>
              </a:extLst>
            </p:cNvPr>
            <p:cNvGrpSpPr/>
            <p:nvPr/>
          </p:nvGrpSpPr>
          <p:grpSpPr>
            <a:xfrm>
              <a:off x="8114388" y="5239849"/>
              <a:ext cx="576683" cy="461664"/>
              <a:chOff x="3125967" y="2528990"/>
              <a:chExt cx="720008" cy="576404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5CB5191-E532-AEC4-A50E-F3764546E330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3A309E96-C69E-A05D-02A2-3C661FC7A45C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3A309E96-C69E-A05D-02A2-3C661FC7A4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4CDAEB3-09E8-0689-842E-E546FF58D209}"/>
                </a:ext>
              </a:extLst>
            </p:cNvPr>
            <p:cNvGrpSpPr/>
            <p:nvPr/>
          </p:nvGrpSpPr>
          <p:grpSpPr>
            <a:xfrm>
              <a:off x="9267753" y="3834000"/>
              <a:ext cx="576683" cy="461664"/>
              <a:chOff x="3125967" y="2528990"/>
              <a:chExt cx="720008" cy="576404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558065D1-3696-076D-0715-5C0380FC1B18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AD5E7A05-2BB0-9728-1EF0-BBC7292CCE3E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AD5E7A05-2BB0-9728-1EF0-BBC7292CCE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14AE9CC-A4E3-918D-1112-41FBE0F1FA32}"/>
                </a:ext>
              </a:extLst>
            </p:cNvPr>
            <p:cNvGrpSpPr/>
            <p:nvPr/>
          </p:nvGrpSpPr>
          <p:grpSpPr>
            <a:xfrm>
              <a:off x="9267753" y="4915280"/>
              <a:ext cx="576683" cy="461664"/>
              <a:chOff x="3125967" y="2528990"/>
              <a:chExt cx="720008" cy="576404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4B2F00CF-C868-8D91-6DC2-482AEBEFAC92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29564151-75A5-783A-190C-6C81B8658680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29564151-75A5-783A-190C-6C81B86586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07CEBB6-284F-44DE-F4B2-A37B1DC2B7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2730" y="4338597"/>
              <a:ext cx="0" cy="115336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8F2C5CE-8045-7CC0-9DFA-0875BFC324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6095" y="4050256"/>
              <a:ext cx="0" cy="108128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F1D64833-0EA3-922D-7CF2-6FC1FD5FDC9B}"/>
                </a:ext>
              </a:extLst>
            </p:cNvPr>
            <p:cNvGrpSpPr/>
            <p:nvPr/>
          </p:nvGrpSpPr>
          <p:grpSpPr>
            <a:xfrm>
              <a:off x="8114388" y="4122341"/>
              <a:ext cx="576683" cy="461664"/>
              <a:chOff x="3125967" y="2528990"/>
              <a:chExt cx="720008" cy="576404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40A6830-2F6B-7B40-3123-2DAEED04F99A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5D8E3587-3D56-7F3B-B460-F1C91706BCDC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5D8E3587-3D56-7F3B-B460-F1C91706BC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0873B2C-0E8A-46AC-03A9-567DD35B8931}"/>
                </a:ext>
              </a:extLst>
            </p:cNvPr>
            <p:cNvGrpSpPr/>
            <p:nvPr/>
          </p:nvGrpSpPr>
          <p:grpSpPr>
            <a:xfrm>
              <a:off x="8114388" y="5239849"/>
              <a:ext cx="576683" cy="461664"/>
              <a:chOff x="3125967" y="2528990"/>
              <a:chExt cx="720008" cy="576404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7195CD64-0734-FF14-70DE-B3B49A5C77C7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9741AA8E-55FD-9DF8-6CBC-1D384CE87F73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9741AA8E-55FD-9DF8-6CBC-1D384CE87F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0196FD2-559B-519B-AEE8-9D072B64D998}"/>
                </a:ext>
              </a:extLst>
            </p:cNvPr>
            <p:cNvGrpSpPr/>
            <p:nvPr/>
          </p:nvGrpSpPr>
          <p:grpSpPr>
            <a:xfrm>
              <a:off x="9267753" y="3834000"/>
              <a:ext cx="576683" cy="461664"/>
              <a:chOff x="3125967" y="2528990"/>
              <a:chExt cx="720008" cy="576404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431A9F0-AE54-7161-6279-6571B1D6FFDD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65443ECC-74BC-C2E7-F136-FF35EDF93421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65443ECC-74BC-C2E7-F136-FF35EDF934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8EC5592-CD15-EDFD-B969-AB9F4536056B}"/>
                </a:ext>
              </a:extLst>
            </p:cNvPr>
            <p:cNvGrpSpPr/>
            <p:nvPr/>
          </p:nvGrpSpPr>
          <p:grpSpPr>
            <a:xfrm>
              <a:off x="9267753" y="4915280"/>
              <a:ext cx="576683" cy="461664"/>
              <a:chOff x="3125967" y="2528990"/>
              <a:chExt cx="720008" cy="576404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E67D0404-CCE4-CD36-B9E7-52857E56D918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76D10693-004E-C10D-068C-873A1830F4C3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76D10693-004E-C10D-068C-873A1830F4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AB3C3E5A-56A6-310E-9F95-3DCE3B0F7142}"/>
                    </a:ext>
                  </a:extLst>
                </p:cNvPr>
                <p:cNvSpPr txBox="1"/>
                <p:nvPr/>
              </p:nvSpPr>
              <p:spPr>
                <a:xfrm>
                  <a:off x="2419648" y="5769000"/>
                  <a:ext cx="1585877" cy="7609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AB3C3E5A-56A6-310E-9F95-3DCE3B0F71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9648" y="5769000"/>
                  <a:ext cx="1585877" cy="76091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82228917-5DE8-11D5-9644-509AD3FE9F7F}"/>
                    </a:ext>
                  </a:extLst>
                </p:cNvPr>
                <p:cNvSpPr txBox="1"/>
                <p:nvPr/>
              </p:nvSpPr>
              <p:spPr>
                <a:xfrm>
                  <a:off x="5303061" y="5769000"/>
                  <a:ext cx="1585877" cy="7609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82228917-5DE8-11D5-9644-509AD3FE9F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3061" y="5769000"/>
                  <a:ext cx="1585877" cy="76091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0234EE10-C393-532D-9515-1E8B455EC58D}"/>
                    </a:ext>
                  </a:extLst>
                </p:cNvPr>
                <p:cNvSpPr txBox="1"/>
                <p:nvPr/>
              </p:nvSpPr>
              <p:spPr>
                <a:xfrm>
                  <a:off x="8186474" y="5773432"/>
                  <a:ext cx="1585877" cy="7609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0234EE10-C393-532D-9515-1E8B455EC5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6474" y="5773432"/>
                  <a:ext cx="1585877" cy="76091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1E148852-B78D-418C-02F0-679FA9A7451F}"/>
                    </a:ext>
                  </a:extLst>
                </p:cNvPr>
                <p:cNvSpPr txBox="1"/>
                <p:nvPr/>
              </p:nvSpPr>
              <p:spPr>
                <a:xfrm>
                  <a:off x="4221781" y="5769000"/>
                  <a:ext cx="937109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1E148852-B78D-418C-02F0-679FA9A745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1781" y="5769000"/>
                  <a:ext cx="937109" cy="70788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A62346A2-18F1-90D9-D857-6A3C00E29ADC}"/>
                    </a:ext>
                  </a:extLst>
                </p:cNvPr>
                <p:cNvSpPr txBox="1"/>
                <p:nvPr/>
              </p:nvSpPr>
              <p:spPr>
                <a:xfrm>
                  <a:off x="7033109" y="5769000"/>
                  <a:ext cx="937109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A62346A2-18F1-90D9-D857-6A3C00E29A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3109" y="5769000"/>
                  <a:ext cx="937109" cy="70788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2067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A2D517-904A-7439-BB5A-A818E73C9572}"/>
              </a:ext>
            </a:extLst>
          </p:cNvPr>
          <p:cNvSpPr txBox="1"/>
          <p:nvPr/>
        </p:nvSpPr>
        <p:spPr>
          <a:xfrm>
            <a:off x="1775952" y="548968"/>
            <a:ext cx="86400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i="1" dirty="0">
                <a:solidFill>
                  <a:schemeClr val="tx1"/>
                </a:solidFill>
              </a:rPr>
              <a:t>Future directions</a:t>
            </a:r>
            <a:endParaRPr lang="en-GB" sz="6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4B3D1F-2BFE-628C-B948-92A521EE4FEE}"/>
                  </a:ext>
                </a:extLst>
              </p:cNvPr>
              <p:cNvSpPr txBox="1"/>
              <p:nvPr/>
            </p:nvSpPr>
            <p:spPr>
              <a:xfrm>
                <a:off x="2495960" y="2081435"/>
                <a:ext cx="360002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72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7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4B3D1F-2BFE-628C-B948-92A521EE4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960" y="2081435"/>
                <a:ext cx="3600024" cy="12003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234E03-E2E6-7EF1-6C43-114D8EC3AB9F}"/>
                  </a:ext>
                </a:extLst>
              </p:cNvPr>
              <p:cNvSpPr txBox="1"/>
              <p:nvPr/>
            </p:nvSpPr>
            <p:spPr>
              <a:xfrm>
                <a:off x="6095936" y="2078985"/>
                <a:ext cx="360010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72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72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d>
                        <m:d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234E03-E2E6-7EF1-6C43-114D8EC3A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36" y="2078985"/>
                <a:ext cx="3600104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791CDC-0F75-9A9C-C5BC-15FC11CE1B42}"/>
                  </a:ext>
                </a:extLst>
              </p:cNvPr>
              <p:cNvSpPr txBox="1"/>
              <p:nvPr/>
            </p:nvSpPr>
            <p:spPr>
              <a:xfrm>
                <a:off x="4295956" y="2081435"/>
                <a:ext cx="360002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≿</m:t>
                      </m:r>
                    </m:oMath>
                  </m:oMathPara>
                </a14:m>
                <a:endParaRPr lang="en-GB" sz="7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791CDC-0F75-9A9C-C5BC-15FC11CE1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956" y="2081435"/>
                <a:ext cx="3600024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FA8F99-3487-C886-4A41-1B9AB4953B50}"/>
                  </a:ext>
                </a:extLst>
              </p:cNvPr>
              <p:cNvSpPr txBox="1"/>
              <p:nvPr/>
            </p:nvSpPr>
            <p:spPr>
              <a:xfrm>
                <a:off x="4295956" y="2081435"/>
                <a:ext cx="360002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</m:oMath>
                  </m:oMathPara>
                </a14:m>
                <a:endParaRPr lang="en-GB" sz="72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FA8F99-3487-C886-4A41-1B9AB4953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956" y="2081435"/>
                <a:ext cx="3600024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26936"/>
      </p:ext>
    </p:extLst>
  </p:cSld>
  <p:clrMapOvr>
    <a:masterClrMapping/>
  </p:clrMapOvr>
  <p:transition spd="slow">
    <p:push dir="u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1959A-D1D7-66B1-BBA1-D4FBFF47B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793A1E-C7E0-D306-77AB-E0B3C4A036BA}"/>
              </a:ext>
            </a:extLst>
          </p:cNvPr>
          <p:cNvSpPr txBox="1"/>
          <p:nvPr/>
        </p:nvSpPr>
        <p:spPr>
          <a:xfrm>
            <a:off x="1775952" y="548968"/>
            <a:ext cx="86400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i="1" dirty="0">
                <a:solidFill>
                  <a:schemeClr val="tx1"/>
                </a:solidFill>
              </a:rPr>
              <a:t>Future directions</a:t>
            </a:r>
            <a:endParaRPr lang="en-GB" sz="6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C36F83-3EFC-CD8A-D640-630F5D3021BC}"/>
                  </a:ext>
                </a:extLst>
              </p:cNvPr>
              <p:cNvSpPr txBox="1"/>
              <p:nvPr/>
            </p:nvSpPr>
            <p:spPr>
              <a:xfrm>
                <a:off x="2495960" y="2081435"/>
                <a:ext cx="360002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72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7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C36F83-3EFC-CD8A-D640-630F5D302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960" y="2081435"/>
                <a:ext cx="3600024" cy="12003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D07511-3DFD-A406-3F88-435F1A87D5D2}"/>
                  </a:ext>
                </a:extLst>
              </p:cNvPr>
              <p:cNvSpPr txBox="1"/>
              <p:nvPr/>
            </p:nvSpPr>
            <p:spPr>
              <a:xfrm>
                <a:off x="6095936" y="2078985"/>
                <a:ext cx="360010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72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72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D07511-3DFD-A406-3F88-435F1A87D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36" y="2078985"/>
                <a:ext cx="3600104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E117D6-CD06-14EB-1B2E-ED1F7409D949}"/>
                  </a:ext>
                </a:extLst>
              </p:cNvPr>
              <p:cNvSpPr txBox="1"/>
              <p:nvPr/>
            </p:nvSpPr>
            <p:spPr>
              <a:xfrm>
                <a:off x="4295956" y="2081435"/>
                <a:ext cx="360002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≿</m:t>
                      </m:r>
                    </m:oMath>
                  </m:oMathPara>
                </a14:m>
                <a:endParaRPr lang="en-GB" sz="7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E117D6-CD06-14EB-1B2E-ED1F7409D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956" y="2081435"/>
                <a:ext cx="3600024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0480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02C11-C8AF-EDD9-9925-EE5E4A5E9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D323CC-1912-8814-0925-A3F3BDF19949}"/>
              </a:ext>
            </a:extLst>
          </p:cNvPr>
          <p:cNvSpPr txBox="1"/>
          <p:nvPr/>
        </p:nvSpPr>
        <p:spPr>
          <a:xfrm>
            <a:off x="1775952" y="548968"/>
            <a:ext cx="86400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i="1" dirty="0">
                <a:solidFill>
                  <a:schemeClr val="tx1"/>
                </a:solidFill>
              </a:rPr>
              <a:t>Future directions</a:t>
            </a:r>
            <a:endParaRPr lang="en-GB" sz="6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CF11B-2644-248B-5C1C-0544205C5884}"/>
                  </a:ext>
                </a:extLst>
              </p:cNvPr>
              <p:cNvSpPr txBox="1"/>
              <p:nvPr/>
            </p:nvSpPr>
            <p:spPr>
              <a:xfrm>
                <a:off x="2495960" y="2081435"/>
                <a:ext cx="360002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72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7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CF11B-2644-248B-5C1C-0544205C5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960" y="2081435"/>
                <a:ext cx="3600024" cy="12003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8AB143-21A5-A983-28E3-C4D36B6BA7A6}"/>
                  </a:ext>
                </a:extLst>
              </p:cNvPr>
              <p:cNvSpPr txBox="1"/>
              <p:nvPr/>
            </p:nvSpPr>
            <p:spPr>
              <a:xfrm>
                <a:off x="6546005" y="2078985"/>
                <a:ext cx="3600104" cy="1248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2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̰"/>
                              <m:ctrlPr>
                                <a:rPr lang="en-GB" sz="720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72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7200" b="0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d>
                        <m:d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8AB143-21A5-A983-28E3-C4D36B6BA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005" y="2078985"/>
                <a:ext cx="3600104" cy="12489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F57CF8-5F91-9EB5-9B7D-1FF238EC9385}"/>
                  </a:ext>
                </a:extLst>
              </p:cNvPr>
              <p:cNvSpPr txBox="1"/>
              <p:nvPr/>
            </p:nvSpPr>
            <p:spPr>
              <a:xfrm>
                <a:off x="4295956" y="2081435"/>
                <a:ext cx="360002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≿</m:t>
                      </m:r>
                    </m:oMath>
                  </m:oMathPara>
                </a14:m>
                <a:endParaRPr lang="en-GB" sz="7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F57CF8-5F91-9EB5-9B7D-1FF238EC9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956" y="2081435"/>
                <a:ext cx="3600024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E538537-C00A-16D6-0E0A-CEC5EC070A70}"/>
              </a:ext>
            </a:extLst>
          </p:cNvPr>
          <p:cNvSpPr txBox="1"/>
          <p:nvPr/>
        </p:nvSpPr>
        <p:spPr>
          <a:xfrm>
            <a:off x="2675962" y="3609002"/>
            <a:ext cx="4230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3">
                    <a:lumMod val="75000"/>
                  </a:schemeClr>
                </a:solidFill>
              </a:rPr>
              <a:t>“two-slice” rank</a:t>
            </a:r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6A12B974-4B47-FC90-E231-C1B116388477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6906009" y="3338999"/>
            <a:ext cx="540006" cy="593169"/>
          </a:xfrm>
          <a:prstGeom prst="curvedConnector2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061CDA4-8AD5-34D6-34AF-9D917507370B}"/>
              </a:ext>
            </a:extLst>
          </p:cNvPr>
          <p:cNvSpPr txBox="1"/>
          <p:nvPr/>
        </p:nvSpPr>
        <p:spPr>
          <a:xfrm>
            <a:off x="65933" y="4239009"/>
            <a:ext cx="6750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Hope of proving algebraic </a:t>
            </a:r>
            <a:r>
              <a:rPr lang="en-US" sz="3600" dirty="0" err="1">
                <a:solidFill>
                  <a:schemeClr val="accent6"/>
                </a:solidFill>
              </a:rPr>
              <a:t>hyperclique</a:t>
            </a:r>
            <a:r>
              <a:rPr lang="en-US" sz="3600" dirty="0">
                <a:solidFill>
                  <a:schemeClr val="accent6"/>
                </a:solidFill>
              </a:rPr>
              <a:t> conjecture</a:t>
            </a:r>
            <a:r>
              <a:rPr lang="en-US" sz="3600" dirty="0"/>
              <a:t>?!</a:t>
            </a:r>
            <a:endParaRPr lang="en-GB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93A6BC-B7C1-60FD-5752-129E3D7D95C3}"/>
              </a:ext>
            </a:extLst>
          </p:cNvPr>
          <p:cNvSpPr txBox="1"/>
          <p:nvPr/>
        </p:nvSpPr>
        <p:spPr>
          <a:xfrm>
            <a:off x="5441925" y="5139019"/>
            <a:ext cx="6750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…and </a:t>
            </a:r>
            <a:r>
              <a:rPr lang="en-US" sz="3600" dirty="0">
                <a:solidFill>
                  <a:schemeClr val="accent6"/>
                </a:solidFill>
              </a:rPr>
              <a:t>super-linear</a:t>
            </a:r>
            <a:r>
              <a:rPr lang="en-US" sz="3600" dirty="0"/>
              <a:t> algebraic circuit lower bound?!</a:t>
            </a:r>
            <a:endParaRPr lang="en-GB" sz="3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51F98E-740C-9731-6C9D-DEC0FD52FA3E}"/>
              </a:ext>
            </a:extLst>
          </p:cNvPr>
          <p:cNvSpPr/>
          <p:nvPr/>
        </p:nvSpPr>
        <p:spPr>
          <a:xfrm>
            <a:off x="-5244126" y="1628980"/>
            <a:ext cx="4950055" cy="1890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Super-linear circuit lower bound via many-mode tensors?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445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CA218-904F-4C20-087E-023F3DB30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F479A1-9DA7-4F2A-E795-69FC548C8E3C}"/>
              </a:ext>
            </a:extLst>
          </p:cNvPr>
          <p:cNvSpPr txBox="1"/>
          <p:nvPr/>
        </p:nvSpPr>
        <p:spPr>
          <a:xfrm>
            <a:off x="1775952" y="548968"/>
            <a:ext cx="86400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i="1" dirty="0">
                <a:solidFill>
                  <a:schemeClr val="tx1"/>
                </a:solidFill>
              </a:rPr>
              <a:t>Future directions</a:t>
            </a:r>
            <a:endParaRPr lang="en-GB" sz="6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143BBD-EB99-D84A-2805-69E3E2FDDD95}"/>
                  </a:ext>
                </a:extLst>
              </p:cNvPr>
              <p:cNvSpPr txBox="1"/>
              <p:nvPr/>
            </p:nvSpPr>
            <p:spPr>
              <a:xfrm>
                <a:off x="7086011" y="3789004"/>
                <a:ext cx="360002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72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7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143BBD-EB99-D84A-2805-69E3E2FDD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011" y="3789004"/>
                <a:ext cx="3600024" cy="12003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EAD07E75-C6A3-CC2F-1944-36564D92B2F2}"/>
              </a:ext>
            </a:extLst>
          </p:cNvPr>
          <p:cNvSpPr/>
          <p:nvPr/>
        </p:nvSpPr>
        <p:spPr>
          <a:xfrm>
            <a:off x="785941" y="1718980"/>
            <a:ext cx="4950055" cy="1890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Super-linear circuit lower bound via many-mode tensors?</a:t>
            </a:r>
            <a:endParaRPr lang="en-GB" sz="3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A50D7C-ED4F-0701-EA91-4ADE461C06FA}"/>
                  </a:ext>
                </a:extLst>
              </p:cNvPr>
              <p:cNvSpPr txBox="1"/>
              <p:nvPr/>
            </p:nvSpPr>
            <p:spPr>
              <a:xfrm>
                <a:off x="1865953" y="3758688"/>
                <a:ext cx="360002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72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7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7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A50D7C-ED4F-0701-EA91-4ADE461C0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953" y="3758688"/>
                <a:ext cx="3600024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908CB9-A162-4DC1-D28F-6EF09AFB8292}"/>
                  </a:ext>
                </a:extLst>
              </p:cNvPr>
              <p:cNvSpPr txBox="1"/>
              <p:nvPr/>
            </p:nvSpPr>
            <p:spPr>
              <a:xfrm>
                <a:off x="9516038" y="98963"/>
                <a:ext cx="250799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908CB9-A162-4DC1-D28F-6EF09AFB8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038" y="98963"/>
                <a:ext cx="2507994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CBB1F4-7D9A-FAE2-0E0A-558F4A961431}"/>
                  </a:ext>
                </a:extLst>
              </p:cNvPr>
              <p:cNvSpPr txBox="1"/>
              <p:nvPr/>
            </p:nvSpPr>
            <p:spPr>
              <a:xfrm>
                <a:off x="3935976" y="3758688"/>
                <a:ext cx="360002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̰"/>
                          <m:ctrlPr>
                            <a:rPr lang="en-GB" sz="72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7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7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CBB1F4-7D9A-FAE2-0E0A-558F4A961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976" y="3758688"/>
                <a:ext cx="3600024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F30FFF5-F5A6-ABE6-8188-D89AC64113EE}"/>
                  </a:ext>
                </a:extLst>
              </p:cNvPr>
              <p:cNvSpPr txBox="1"/>
              <p:nvPr/>
            </p:nvSpPr>
            <p:spPr>
              <a:xfrm>
                <a:off x="5466009" y="3789004"/>
                <a:ext cx="360002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≿</m:t>
                      </m:r>
                    </m:oMath>
                  </m:oMathPara>
                </a14:m>
                <a:endParaRPr lang="en-GB" sz="7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F30FFF5-F5A6-ABE6-8188-D89AC6411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009" y="3789004"/>
                <a:ext cx="3600024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DA201D-3460-BB18-A1A0-7DB3B090FE44}"/>
                  </a:ext>
                </a:extLst>
              </p:cNvPr>
              <p:cNvSpPr txBox="1"/>
              <p:nvPr/>
            </p:nvSpPr>
            <p:spPr>
              <a:xfrm>
                <a:off x="5465993" y="3758688"/>
                <a:ext cx="360002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</m:oMath>
                  </m:oMathPara>
                </a14:m>
                <a:endParaRPr lang="en-GB" sz="72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DA201D-3460-BB18-A1A0-7DB3B090F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993" y="3758688"/>
                <a:ext cx="3600024" cy="1200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E38C2A3C-56B5-DADB-73AA-1D7025F7350A}"/>
              </a:ext>
            </a:extLst>
          </p:cNvPr>
          <p:cNvSpPr txBox="1"/>
          <p:nvPr/>
        </p:nvSpPr>
        <p:spPr>
          <a:xfrm>
            <a:off x="1595951" y="5049018"/>
            <a:ext cx="9000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…unconditionally, based on known unconditional circuit lower bounds? </a:t>
            </a:r>
            <a:endParaRPr lang="en-GB" sz="3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AC26E2-4D79-A3E1-9934-7D8732A78A29}"/>
              </a:ext>
            </a:extLst>
          </p:cNvPr>
          <p:cNvSpPr/>
          <p:nvPr/>
        </p:nvSpPr>
        <p:spPr>
          <a:xfrm>
            <a:off x="12396070" y="1718981"/>
            <a:ext cx="4950055" cy="1890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Unconditional proof of non-</a:t>
            </a:r>
            <a:r>
              <a:rPr lang="en-US" sz="3600" dirty="0" err="1">
                <a:solidFill>
                  <a:schemeClr val="tx1"/>
                </a:solidFill>
              </a:rPr>
              <a:t>submultiplicativity</a:t>
            </a:r>
            <a:r>
              <a:rPr lang="en-US" sz="3600" dirty="0">
                <a:solidFill>
                  <a:schemeClr val="tx1"/>
                </a:solidFill>
              </a:rPr>
              <a:t> of circuit complexity?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775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AA615-9D25-3383-F915-C42071DE0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A579AD-DC5F-EF1C-23AA-D25AA29F5172}"/>
              </a:ext>
            </a:extLst>
          </p:cNvPr>
          <p:cNvSpPr txBox="1"/>
          <p:nvPr/>
        </p:nvSpPr>
        <p:spPr>
          <a:xfrm>
            <a:off x="1775952" y="548968"/>
            <a:ext cx="86400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i="1" dirty="0">
                <a:solidFill>
                  <a:schemeClr val="tx1"/>
                </a:solidFill>
              </a:rPr>
              <a:t>Future directions</a:t>
            </a:r>
            <a:endParaRPr lang="en-GB" sz="6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785547-3577-7E4C-030A-4E8DA1DF6527}"/>
              </a:ext>
            </a:extLst>
          </p:cNvPr>
          <p:cNvSpPr/>
          <p:nvPr/>
        </p:nvSpPr>
        <p:spPr>
          <a:xfrm>
            <a:off x="785941" y="1718980"/>
            <a:ext cx="4950055" cy="1890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Super-linear circuit lower bound via many-mode tensors?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3337BE-802E-446E-3CC6-3F1127EA3441}"/>
              </a:ext>
            </a:extLst>
          </p:cNvPr>
          <p:cNvSpPr/>
          <p:nvPr/>
        </p:nvSpPr>
        <p:spPr>
          <a:xfrm>
            <a:off x="6456004" y="1718981"/>
            <a:ext cx="4950055" cy="1890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Unconditional proof of non-</a:t>
            </a:r>
            <a:r>
              <a:rPr lang="en-US" sz="3600" dirty="0" err="1">
                <a:solidFill>
                  <a:schemeClr val="tx1"/>
                </a:solidFill>
              </a:rPr>
              <a:t>submultiplicativity</a:t>
            </a:r>
            <a:r>
              <a:rPr lang="en-US" sz="3600" dirty="0">
                <a:solidFill>
                  <a:schemeClr val="tx1"/>
                </a:solidFill>
              </a:rPr>
              <a:t> of circuit complexity?</a:t>
            </a:r>
            <a:endParaRPr lang="en-GB" sz="3600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F140845-AA23-C1B2-1D46-661E4E2AA129}"/>
              </a:ext>
            </a:extLst>
          </p:cNvPr>
          <p:cNvGrpSpPr/>
          <p:nvPr/>
        </p:nvGrpSpPr>
        <p:grpSpPr>
          <a:xfrm>
            <a:off x="2347563" y="7478729"/>
            <a:ext cx="7496873" cy="2700346"/>
            <a:chOff x="2347563" y="3834000"/>
            <a:chExt cx="7496873" cy="270034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E06457D-A240-9DCA-1152-BE7C86FA83D5}"/>
                </a:ext>
              </a:extLst>
            </p:cNvPr>
            <p:cNvGrpSpPr/>
            <p:nvPr/>
          </p:nvGrpSpPr>
          <p:grpSpPr>
            <a:xfrm>
              <a:off x="2347563" y="3834000"/>
              <a:ext cx="1730048" cy="1867514"/>
              <a:chOff x="1415948" y="2258987"/>
              <a:chExt cx="2160024" cy="2331655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F6A8B181-AE47-F4C6-EDF5-75981FF1F8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75952" y="2528990"/>
                <a:ext cx="1440016" cy="36000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F93D8F7E-B47B-35FA-8BC3-7569A602D0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75952" y="3879005"/>
                <a:ext cx="1440016" cy="40523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AFC0FD3D-2DD1-DC3F-F23F-2E7040AF1A07}"/>
                  </a:ext>
                </a:extLst>
              </p:cNvPr>
              <p:cNvGrpSpPr/>
              <p:nvPr/>
            </p:nvGrpSpPr>
            <p:grpSpPr>
              <a:xfrm>
                <a:off x="1415948" y="2618991"/>
                <a:ext cx="720008" cy="576404"/>
                <a:chOff x="3125967" y="2528990"/>
                <a:chExt cx="720008" cy="576404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FB6EA7E2-CAC3-342D-9255-219C59CA2753}"/>
                    </a:ext>
                  </a:extLst>
                </p:cNvPr>
                <p:cNvSpPr/>
                <p:nvPr/>
              </p:nvSpPr>
              <p:spPr>
                <a:xfrm>
                  <a:off x="3215968" y="2528990"/>
                  <a:ext cx="540006" cy="540006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TextBox 76">
                      <a:extLst>
                        <a:ext uri="{FF2B5EF4-FFF2-40B4-BE49-F238E27FC236}">
                          <a16:creationId xmlns:a16="http://schemas.microsoft.com/office/drawing/2014/main" id="{57A725F3-4CDC-F75C-335F-8FB5FB27A0A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oMath>
                        </m:oMathPara>
                      </a14:m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C3042788-F3A7-CEBE-3EFB-D9E3B3D21E8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22692978-6F06-48F7-22D8-CEEED61A85E0}"/>
                  </a:ext>
                </a:extLst>
              </p:cNvPr>
              <p:cNvGrpSpPr/>
              <p:nvPr/>
            </p:nvGrpSpPr>
            <p:grpSpPr>
              <a:xfrm>
                <a:off x="1415948" y="4014238"/>
                <a:ext cx="720008" cy="576404"/>
                <a:chOff x="3125967" y="2528990"/>
                <a:chExt cx="720008" cy="576404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5673CDE4-85F9-ACF4-3B5A-D685ECD1D293}"/>
                    </a:ext>
                  </a:extLst>
                </p:cNvPr>
                <p:cNvSpPr/>
                <p:nvPr/>
              </p:nvSpPr>
              <p:spPr>
                <a:xfrm>
                  <a:off x="3215968" y="2528990"/>
                  <a:ext cx="540006" cy="540006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TextBox 74">
                      <a:extLst>
                        <a:ext uri="{FF2B5EF4-FFF2-40B4-BE49-F238E27FC236}">
                          <a16:creationId xmlns:a16="http://schemas.microsoft.com/office/drawing/2014/main" id="{88B93814-0EB3-F8D5-5201-7593C2FFBC4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oMath>
                        </m:oMathPara>
                      </a14:m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B9A3EE10-9CEA-3834-F73B-5A9F62508EE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B739BC2E-4F7D-A9C1-18A8-166C6E160A0B}"/>
                  </a:ext>
                </a:extLst>
              </p:cNvPr>
              <p:cNvGrpSpPr/>
              <p:nvPr/>
            </p:nvGrpSpPr>
            <p:grpSpPr>
              <a:xfrm>
                <a:off x="2855964" y="2258987"/>
                <a:ext cx="720008" cy="576404"/>
                <a:chOff x="3125967" y="2528990"/>
                <a:chExt cx="720008" cy="576404"/>
              </a:xfrm>
            </p:grpSpPr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3A437E93-D2F8-2E56-0278-5F32C05B1B53}"/>
                    </a:ext>
                  </a:extLst>
                </p:cNvPr>
                <p:cNvSpPr/>
                <p:nvPr/>
              </p:nvSpPr>
              <p:spPr>
                <a:xfrm>
                  <a:off x="3215968" y="2528990"/>
                  <a:ext cx="540006" cy="540006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3" name="TextBox 72">
                      <a:extLst>
                        <a:ext uri="{FF2B5EF4-FFF2-40B4-BE49-F238E27FC236}">
                          <a16:creationId xmlns:a16="http://schemas.microsoft.com/office/drawing/2014/main" id="{1015EDC8-8D1B-E93E-7BDB-700D163D3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oMath>
                        </m:oMathPara>
                      </a14:m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F801B8EA-1620-DA57-AE86-F65C42A92BC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8744621F-633C-0C74-C5CC-2ADFDDD50F0A}"/>
                  </a:ext>
                </a:extLst>
              </p:cNvPr>
              <p:cNvGrpSpPr/>
              <p:nvPr/>
            </p:nvGrpSpPr>
            <p:grpSpPr>
              <a:xfrm>
                <a:off x="2855964" y="3609002"/>
                <a:ext cx="720008" cy="576404"/>
                <a:chOff x="3125967" y="2528990"/>
                <a:chExt cx="720008" cy="576404"/>
              </a:xfrm>
            </p:grpSpPr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10FE604C-8649-BE16-9762-72C85D74A8E1}"/>
                    </a:ext>
                  </a:extLst>
                </p:cNvPr>
                <p:cNvSpPr/>
                <p:nvPr/>
              </p:nvSpPr>
              <p:spPr>
                <a:xfrm>
                  <a:off x="3215968" y="2528990"/>
                  <a:ext cx="540006" cy="540006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33F71930-F72B-D5A7-1D09-F32232BD4E1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oMath>
                        </m:oMathPara>
                      </a14:m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5DDFC95C-7C79-B6BF-AC87-5A08F85229E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955E2FE-1579-1A40-8E4E-C8B8021AD4AC}"/>
                </a:ext>
              </a:extLst>
            </p:cNvPr>
            <p:cNvGrpSpPr/>
            <p:nvPr/>
          </p:nvGrpSpPr>
          <p:grpSpPr>
            <a:xfrm>
              <a:off x="5230976" y="3834000"/>
              <a:ext cx="1730048" cy="1867514"/>
              <a:chOff x="5015988" y="2258987"/>
              <a:chExt cx="2160024" cy="2331655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921D941-5CDC-E37D-E20C-189749A452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75992" y="2888994"/>
                <a:ext cx="0" cy="144001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BF2E61D-733F-FC28-3B68-1666A5280F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16008" y="2528990"/>
                <a:ext cx="0" cy="1350015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76D73970-6422-ED5C-FA0E-7694DA51393A}"/>
                  </a:ext>
                </a:extLst>
              </p:cNvPr>
              <p:cNvGrpSpPr/>
              <p:nvPr/>
            </p:nvGrpSpPr>
            <p:grpSpPr>
              <a:xfrm>
                <a:off x="5015988" y="2618991"/>
                <a:ext cx="720008" cy="576404"/>
                <a:chOff x="3125967" y="2528990"/>
                <a:chExt cx="720008" cy="576404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E494AC4B-05F0-1E4F-3FC9-C8501A743250}"/>
                    </a:ext>
                  </a:extLst>
                </p:cNvPr>
                <p:cNvSpPr/>
                <p:nvPr/>
              </p:nvSpPr>
              <p:spPr>
                <a:xfrm>
                  <a:off x="3215968" y="2528990"/>
                  <a:ext cx="540006" cy="540006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F1711B26-3D10-F7BA-13EE-3C68190EC37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oMath>
                        </m:oMathPara>
                      </a14:m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60E4209B-932A-496C-2B77-2C7AE4E966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589D9E10-D3E4-262D-C7E7-B9E098CBAC92}"/>
                  </a:ext>
                </a:extLst>
              </p:cNvPr>
              <p:cNvGrpSpPr/>
              <p:nvPr/>
            </p:nvGrpSpPr>
            <p:grpSpPr>
              <a:xfrm>
                <a:off x="5015988" y="4014238"/>
                <a:ext cx="720008" cy="576404"/>
                <a:chOff x="3125967" y="2528990"/>
                <a:chExt cx="720008" cy="576404"/>
              </a:xfrm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0F988271-BD0B-CEDA-8EC6-2D326ED6E890}"/>
                    </a:ext>
                  </a:extLst>
                </p:cNvPr>
                <p:cNvSpPr/>
                <p:nvPr/>
              </p:nvSpPr>
              <p:spPr>
                <a:xfrm>
                  <a:off x="3215968" y="2528990"/>
                  <a:ext cx="540006" cy="540006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TextBox 60">
                      <a:extLst>
                        <a:ext uri="{FF2B5EF4-FFF2-40B4-BE49-F238E27FC236}">
                          <a16:creationId xmlns:a16="http://schemas.microsoft.com/office/drawing/2014/main" id="{8A45538C-5E8F-E900-C458-8AD5F988387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oMath>
                        </m:oMathPara>
                      </a14:m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CB5E7A3F-57DE-C23B-3E72-FF7A019D0EB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3EAF354-ABFF-9CC2-0F5E-96C7EE076F8C}"/>
                  </a:ext>
                </a:extLst>
              </p:cNvPr>
              <p:cNvGrpSpPr/>
              <p:nvPr/>
            </p:nvGrpSpPr>
            <p:grpSpPr>
              <a:xfrm>
                <a:off x="6456004" y="2258987"/>
                <a:ext cx="720008" cy="576404"/>
                <a:chOff x="3125967" y="2528990"/>
                <a:chExt cx="720008" cy="576404"/>
              </a:xfrm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EEAF059B-2AF8-A15C-E3B5-ED0416768B87}"/>
                    </a:ext>
                  </a:extLst>
                </p:cNvPr>
                <p:cNvSpPr/>
                <p:nvPr/>
              </p:nvSpPr>
              <p:spPr>
                <a:xfrm>
                  <a:off x="3215968" y="2528990"/>
                  <a:ext cx="540006" cy="540006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B548EA16-C7A5-AE8C-0C3D-8F2143FBF3B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oMath>
                        </m:oMathPara>
                      </a14:m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3338DD7C-4D64-D644-9C61-57F9779744E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F8A2BBF0-9044-7997-D9F7-F43897D9FBCC}"/>
                  </a:ext>
                </a:extLst>
              </p:cNvPr>
              <p:cNvGrpSpPr/>
              <p:nvPr/>
            </p:nvGrpSpPr>
            <p:grpSpPr>
              <a:xfrm>
                <a:off x="6456004" y="3609002"/>
                <a:ext cx="720008" cy="576404"/>
                <a:chOff x="3125967" y="2528990"/>
                <a:chExt cx="720008" cy="576404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F1DB8960-90E6-C2BB-DDF9-BA5A8BEB583F}"/>
                    </a:ext>
                  </a:extLst>
                </p:cNvPr>
                <p:cNvSpPr/>
                <p:nvPr/>
              </p:nvSpPr>
              <p:spPr>
                <a:xfrm>
                  <a:off x="3215968" y="2528990"/>
                  <a:ext cx="540006" cy="540006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886AADAE-AA63-A5FD-CB1B-607B41E3A66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oMath>
                        </m:oMathPara>
                      </a14:m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49D5ECB4-3801-6CEB-2F55-EEE3E0E8913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A3DB589-7A99-00E3-593D-628ECA2D8972}"/>
                    </a:ext>
                  </a:extLst>
                </p:cNvPr>
                <p:cNvSpPr txBox="1"/>
                <p:nvPr/>
              </p:nvSpPr>
              <p:spPr>
                <a:xfrm>
                  <a:off x="4221781" y="4257173"/>
                  <a:ext cx="937109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sz="44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70FEB00-4648-B1F8-0DCF-877CE577C7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1781" y="4257173"/>
                  <a:ext cx="937109" cy="76944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EFC60B4-305D-C40E-E8FB-AE0B1FF552E1}"/>
                    </a:ext>
                  </a:extLst>
                </p:cNvPr>
                <p:cNvSpPr txBox="1"/>
                <p:nvPr/>
              </p:nvSpPr>
              <p:spPr>
                <a:xfrm>
                  <a:off x="7033109" y="4266512"/>
                  <a:ext cx="937109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GB" sz="44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75A7A97-0F1B-3300-E2FD-B55627CE7C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3109" y="4266512"/>
                  <a:ext cx="937109" cy="76944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A4BECDA-393B-3F41-F669-F496E84866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2730" y="4050256"/>
              <a:ext cx="1153365" cy="288341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5B60D5A-C7B4-66C8-4C02-3FC5836379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2730" y="5131536"/>
              <a:ext cx="1153365" cy="32456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F6A5C77-13C6-79CD-111D-44A3CC4050A0}"/>
                </a:ext>
              </a:extLst>
            </p:cNvPr>
            <p:cNvGrpSpPr/>
            <p:nvPr/>
          </p:nvGrpSpPr>
          <p:grpSpPr>
            <a:xfrm>
              <a:off x="8114388" y="4122341"/>
              <a:ext cx="576683" cy="461664"/>
              <a:chOff x="3125967" y="2528990"/>
              <a:chExt cx="720008" cy="576404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47BBB11-7BBB-3CA0-BBDE-B12A7F517577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350189F1-FE2E-C5B7-5A1C-DB5AD6B2F523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0CAA4047-62D2-C327-5EB7-E170E6F37C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3E31592-09D5-47A7-6B92-D7947F7DDC1B}"/>
                </a:ext>
              </a:extLst>
            </p:cNvPr>
            <p:cNvGrpSpPr/>
            <p:nvPr/>
          </p:nvGrpSpPr>
          <p:grpSpPr>
            <a:xfrm>
              <a:off x="8114388" y="5239849"/>
              <a:ext cx="576683" cy="461664"/>
              <a:chOff x="3125967" y="2528990"/>
              <a:chExt cx="720008" cy="576404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EC39E52-0992-2FF6-14AD-8B02585E50AC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D8C696C8-7600-B3CF-E17D-F0C4DC3F1A05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3A309E96-C69E-A05D-02A2-3C661FC7A4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C8E91E-D815-F8A5-F080-A16DC324D4A4}"/>
                </a:ext>
              </a:extLst>
            </p:cNvPr>
            <p:cNvGrpSpPr/>
            <p:nvPr/>
          </p:nvGrpSpPr>
          <p:grpSpPr>
            <a:xfrm>
              <a:off x="9267753" y="3834000"/>
              <a:ext cx="576683" cy="461664"/>
              <a:chOff x="3125967" y="2528990"/>
              <a:chExt cx="720008" cy="576404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32B44A1-7551-5C64-4633-B65983CEE221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0248236F-1D61-6415-F8D7-C70715DA238A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AD5E7A05-2BB0-9728-1EF0-BBC7292CCE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2939A7A-7BE9-5571-1281-C3C97F0E6AEC}"/>
                </a:ext>
              </a:extLst>
            </p:cNvPr>
            <p:cNvGrpSpPr/>
            <p:nvPr/>
          </p:nvGrpSpPr>
          <p:grpSpPr>
            <a:xfrm>
              <a:off x="9267753" y="4915280"/>
              <a:ext cx="576683" cy="461664"/>
              <a:chOff x="3125967" y="2528990"/>
              <a:chExt cx="720008" cy="576404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9D90BFF-A722-16CC-0606-B23AF1E05C23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3C132748-B189-FDD4-069F-4A8F7D915B0B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29564151-75A5-783A-190C-6C81B86586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F032C34-6E99-1627-70B1-5AFCB30E45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2730" y="4338597"/>
              <a:ext cx="0" cy="115336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3F2C4D3-D1AF-109C-903D-0EC4E6F555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6095" y="4050256"/>
              <a:ext cx="0" cy="108128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0435573-CC1B-CF99-4CD5-23E3267B5721}"/>
                </a:ext>
              </a:extLst>
            </p:cNvPr>
            <p:cNvGrpSpPr/>
            <p:nvPr/>
          </p:nvGrpSpPr>
          <p:grpSpPr>
            <a:xfrm>
              <a:off x="8114388" y="4122341"/>
              <a:ext cx="576683" cy="461664"/>
              <a:chOff x="3125967" y="2528990"/>
              <a:chExt cx="720008" cy="576404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F38401F-97B0-536A-C869-531F75AE6EDB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29C86308-A506-712E-0B82-B9886CB79CF8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5D8E3587-3D56-7F3B-B460-F1C91706BC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E456329-2A39-E873-4175-6DCC3F294659}"/>
                </a:ext>
              </a:extLst>
            </p:cNvPr>
            <p:cNvGrpSpPr/>
            <p:nvPr/>
          </p:nvGrpSpPr>
          <p:grpSpPr>
            <a:xfrm>
              <a:off x="8114388" y="5239849"/>
              <a:ext cx="576683" cy="461664"/>
              <a:chOff x="3125967" y="2528990"/>
              <a:chExt cx="720008" cy="576404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0EFBD39-39F3-B501-90A1-DE87922FD92A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F075F6E3-F669-CFAC-B383-41499DA8C6B3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9741AA8E-55FD-9DF8-6CBC-1D384CE87F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D8DACC0-A7B0-5F3E-5801-4ED9FA594299}"/>
                </a:ext>
              </a:extLst>
            </p:cNvPr>
            <p:cNvGrpSpPr/>
            <p:nvPr/>
          </p:nvGrpSpPr>
          <p:grpSpPr>
            <a:xfrm>
              <a:off x="9267753" y="3834000"/>
              <a:ext cx="576683" cy="461664"/>
              <a:chOff x="3125967" y="2528990"/>
              <a:chExt cx="720008" cy="576404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8AE8B03-077D-0384-4174-527D27D01EEE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B9726D31-0C7F-D90A-31F5-7DDE0BD96F06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65443ECC-74BC-C2E7-F136-FF35EDF934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3EF3DFE-7923-A62F-F130-C6D1115E44A6}"/>
                </a:ext>
              </a:extLst>
            </p:cNvPr>
            <p:cNvGrpSpPr/>
            <p:nvPr/>
          </p:nvGrpSpPr>
          <p:grpSpPr>
            <a:xfrm>
              <a:off x="9267753" y="4915280"/>
              <a:ext cx="576683" cy="461664"/>
              <a:chOff x="3125967" y="2528990"/>
              <a:chExt cx="720008" cy="576404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333AE29-B362-4B0E-C431-AC949F2059AD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818A851E-3DE5-B431-E068-1674D5E493AC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76D10693-004E-C10D-068C-873A1830F4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36007DB-D343-4052-753F-69F5AEFB0A0C}"/>
                    </a:ext>
                  </a:extLst>
                </p:cNvPr>
                <p:cNvSpPr txBox="1"/>
                <p:nvPr/>
              </p:nvSpPr>
              <p:spPr>
                <a:xfrm>
                  <a:off x="2419648" y="5769000"/>
                  <a:ext cx="1585877" cy="7609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AB3C3E5A-56A6-310E-9F95-3DCE3B0F71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9648" y="5769000"/>
                  <a:ext cx="1585877" cy="76091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160A739-FEB8-66E9-B849-BF5BC92310D4}"/>
                    </a:ext>
                  </a:extLst>
                </p:cNvPr>
                <p:cNvSpPr txBox="1"/>
                <p:nvPr/>
              </p:nvSpPr>
              <p:spPr>
                <a:xfrm>
                  <a:off x="5303061" y="5769000"/>
                  <a:ext cx="1585877" cy="7609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82228917-5DE8-11D5-9644-509AD3FE9F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3061" y="5769000"/>
                  <a:ext cx="1585877" cy="76091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5B20E66-7ACD-D5CE-8CD6-BE32E2884B5A}"/>
                    </a:ext>
                  </a:extLst>
                </p:cNvPr>
                <p:cNvSpPr txBox="1"/>
                <p:nvPr/>
              </p:nvSpPr>
              <p:spPr>
                <a:xfrm>
                  <a:off x="8186474" y="5773432"/>
                  <a:ext cx="1585877" cy="7609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0234EE10-C393-532D-9515-1E8B455EC5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6474" y="5773432"/>
                  <a:ext cx="1585877" cy="76091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FA8C763-5FD5-7976-23D1-CDF84BBE827B}"/>
                    </a:ext>
                  </a:extLst>
                </p:cNvPr>
                <p:cNvSpPr txBox="1"/>
                <p:nvPr/>
              </p:nvSpPr>
              <p:spPr>
                <a:xfrm>
                  <a:off x="4221781" y="5769000"/>
                  <a:ext cx="937109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1E148852-B78D-418C-02F0-679FA9A745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1781" y="5769000"/>
                  <a:ext cx="937109" cy="70788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16BEBFE-AA71-8FDF-C1E8-F7B678EA869C}"/>
                    </a:ext>
                  </a:extLst>
                </p:cNvPr>
                <p:cNvSpPr txBox="1"/>
                <p:nvPr/>
              </p:nvSpPr>
              <p:spPr>
                <a:xfrm>
                  <a:off x="7033109" y="5769000"/>
                  <a:ext cx="937109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A62346A2-18F1-90D9-D857-6A3C00E29A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3109" y="5769000"/>
                  <a:ext cx="937109" cy="70788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851952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60908-82F6-790B-8F1E-A649C99B4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39E9DA-4710-1463-9325-D7C6E9BABDC5}"/>
              </a:ext>
            </a:extLst>
          </p:cNvPr>
          <p:cNvSpPr txBox="1"/>
          <p:nvPr/>
        </p:nvSpPr>
        <p:spPr>
          <a:xfrm>
            <a:off x="1775952" y="548968"/>
            <a:ext cx="86400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i="1" dirty="0">
                <a:solidFill>
                  <a:schemeClr val="tx1"/>
                </a:solidFill>
              </a:rPr>
              <a:t>Future directions</a:t>
            </a:r>
            <a:endParaRPr lang="en-GB" sz="6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B4993C-F383-0609-3FEB-2ABB9C275350}"/>
              </a:ext>
            </a:extLst>
          </p:cNvPr>
          <p:cNvSpPr/>
          <p:nvPr/>
        </p:nvSpPr>
        <p:spPr>
          <a:xfrm>
            <a:off x="785941" y="1718980"/>
            <a:ext cx="4950055" cy="1890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Super-linear circuit lower bound via many-mode tensors?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6C29BA-0FB1-7684-4CAE-4AD5A624F6EF}"/>
              </a:ext>
            </a:extLst>
          </p:cNvPr>
          <p:cNvSpPr/>
          <p:nvPr/>
        </p:nvSpPr>
        <p:spPr>
          <a:xfrm>
            <a:off x="6456004" y="1718981"/>
            <a:ext cx="4950055" cy="1890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Unconditional proof of non-</a:t>
            </a:r>
            <a:r>
              <a:rPr lang="en-US" sz="3600" dirty="0" err="1">
                <a:solidFill>
                  <a:schemeClr val="tx1"/>
                </a:solidFill>
              </a:rPr>
              <a:t>submultiplicativity</a:t>
            </a:r>
            <a:r>
              <a:rPr lang="en-US" sz="3600" dirty="0">
                <a:solidFill>
                  <a:schemeClr val="tx1"/>
                </a:solidFill>
              </a:rPr>
              <a:t> of circuit complexity?</a:t>
            </a:r>
            <a:endParaRPr lang="en-GB" sz="3600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F7CBB1-B6FA-6C9F-208D-74EF1AA0AC49}"/>
              </a:ext>
            </a:extLst>
          </p:cNvPr>
          <p:cNvGrpSpPr/>
          <p:nvPr/>
        </p:nvGrpSpPr>
        <p:grpSpPr>
          <a:xfrm>
            <a:off x="2347563" y="3789004"/>
            <a:ext cx="7496873" cy="2700346"/>
            <a:chOff x="2347563" y="3834000"/>
            <a:chExt cx="7496873" cy="270034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EE122BA-AD4D-8E2D-7413-A3E7D78B70B2}"/>
                </a:ext>
              </a:extLst>
            </p:cNvPr>
            <p:cNvGrpSpPr/>
            <p:nvPr/>
          </p:nvGrpSpPr>
          <p:grpSpPr>
            <a:xfrm>
              <a:off x="2347563" y="3834000"/>
              <a:ext cx="1730048" cy="1867514"/>
              <a:chOff x="1415948" y="2258987"/>
              <a:chExt cx="2160024" cy="2331655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341600F3-D554-0AE7-801A-24A8B96956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75952" y="2528990"/>
                <a:ext cx="1440016" cy="36000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CA04ED1F-C520-18AE-80BD-3405D8146A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75952" y="3879005"/>
                <a:ext cx="1440016" cy="40523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36822816-C42F-8BF4-CCBF-20D1BB417857}"/>
                  </a:ext>
                </a:extLst>
              </p:cNvPr>
              <p:cNvGrpSpPr/>
              <p:nvPr/>
            </p:nvGrpSpPr>
            <p:grpSpPr>
              <a:xfrm>
                <a:off x="1415948" y="2618991"/>
                <a:ext cx="720008" cy="576404"/>
                <a:chOff x="3125967" y="2528990"/>
                <a:chExt cx="720008" cy="576404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F14BDFFB-CFBD-D6A6-4955-30FDCB35375E}"/>
                    </a:ext>
                  </a:extLst>
                </p:cNvPr>
                <p:cNvSpPr/>
                <p:nvPr/>
              </p:nvSpPr>
              <p:spPr>
                <a:xfrm>
                  <a:off x="3215968" y="2528990"/>
                  <a:ext cx="540006" cy="540006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TextBox 76">
                      <a:extLst>
                        <a:ext uri="{FF2B5EF4-FFF2-40B4-BE49-F238E27FC236}">
                          <a16:creationId xmlns:a16="http://schemas.microsoft.com/office/drawing/2014/main" id="{3AFA395F-6AF8-7568-D474-B1B599FE583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oMath>
                        </m:oMathPara>
                      </a14:m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C3042788-F3A7-CEBE-3EFB-D9E3B3D21E8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41E9B9AE-B707-6541-0B02-614550B7EB2B}"/>
                  </a:ext>
                </a:extLst>
              </p:cNvPr>
              <p:cNvGrpSpPr/>
              <p:nvPr/>
            </p:nvGrpSpPr>
            <p:grpSpPr>
              <a:xfrm>
                <a:off x="1415948" y="4014238"/>
                <a:ext cx="720008" cy="576404"/>
                <a:chOff x="3125967" y="2528990"/>
                <a:chExt cx="720008" cy="576404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D2D05C28-4A00-2EBA-439F-DD5D5B1DA564}"/>
                    </a:ext>
                  </a:extLst>
                </p:cNvPr>
                <p:cNvSpPr/>
                <p:nvPr/>
              </p:nvSpPr>
              <p:spPr>
                <a:xfrm>
                  <a:off x="3215968" y="2528990"/>
                  <a:ext cx="540006" cy="540006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TextBox 74">
                      <a:extLst>
                        <a:ext uri="{FF2B5EF4-FFF2-40B4-BE49-F238E27FC236}">
                          <a16:creationId xmlns:a16="http://schemas.microsoft.com/office/drawing/2014/main" id="{C558AA74-5218-5A70-834F-BFBDA60AD7E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oMath>
                        </m:oMathPara>
                      </a14:m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B9A3EE10-9CEA-3834-F73B-5A9F62508EE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F07B4136-3FF6-D759-7A55-4EE41D93C99A}"/>
                  </a:ext>
                </a:extLst>
              </p:cNvPr>
              <p:cNvGrpSpPr/>
              <p:nvPr/>
            </p:nvGrpSpPr>
            <p:grpSpPr>
              <a:xfrm>
                <a:off x="2855964" y="2258987"/>
                <a:ext cx="720008" cy="576404"/>
                <a:chOff x="3125967" y="2528990"/>
                <a:chExt cx="720008" cy="576404"/>
              </a:xfrm>
            </p:grpSpPr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62B130EB-9A18-E28E-FDCD-C68BFD25DB34}"/>
                    </a:ext>
                  </a:extLst>
                </p:cNvPr>
                <p:cNvSpPr/>
                <p:nvPr/>
              </p:nvSpPr>
              <p:spPr>
                <a:xfrm>
                  <a:off x="3215968" y="2528990"/>
                  <a:ext cx="540006" cy="540006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3" name="TextBox 72">
                      <a:extLst>
                        <a:ext uri="{FF2B5EF4-FFF2-40B4-BE49-F238E27FC236}">
                          <a16:creationId xmlns:a16="http://schemas.microsoft.com/office/drawing/2014/main" id="{97050821-E7F9-AACB-A0D1-1BD0F31D4BF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oMath>
                        </m:oMathPara>
                      </a14:m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F801B8EA-1620-DA57-AE86-F65C42A92BC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F7A4203F-6CC5-9EBC-6C1A-5323349F0025}"/>
                  </a:ext>
                </a:extLst>
              </p:cNvPr>
              <p:cNvGrpSpPr/>
              <p:nvPr/>
            </p:nvGrpSpPr>
            <p:grpSpPr>
              <a:xfrm>
                <a:off x="2855964" y="3609002"/>
                <a:ext cx="720008" cy="576404"/>
                <a:chOff x="3125967" y="2528990"/>
                <a:chExt cx="720008" cy="576404"/>
              </a:xfrm>
            </p:grpSpPr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13348920-E3BA-6F3B-187A-14DE1E4A038E}"/>
                    </a:ext>
                  </a:extLst>
                </p:cNvPr>
                <p:cNvSpPr/>
                <p:nvPr/>
              </p:nvSpPr>
              <p:spPr>
                <a:xfrm>
                  <a:off x="3215968" y="2528990"/>
                  <a:ext cx="540006" cy="540006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F5D4548F-86FE-06AD-F1A3-6FD1549F7FA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oMath>
                        </m:oMathPara>
                      </a14:m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5DDFC95C-7C79-B6BF-AC87-5A08F85229E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3EB7FD0-E845-1814-5F36-95365BCFE845}"/>
                </a:ext>
              </a:extLst>
            </p:cNvPr>
            <p:cNvGrpSpPr/>
            <p:nvPr/>
          </p:nvGrpSpPr>
          <p:grpSpPr>
            <a:xfrm>
              <a:off x="5230976" y="3834000"/>
              <a:ext cx="1730048" cy="1867514"/>
              <a:chOff x="5015988" y="2258987"/>
              <a:chExt cx="2160024" cy="2331655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5F14285-0993-D843-398E-8FF04C6483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75992" y="2888994"/>
                <a:ext cx="0" cy="144001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48611589-B187-BA70-95A4-7F5C189D80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16008" y="2528990"/>
                <a:ext cx="0" cy="1350015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58D47ED-4F5E-B1DB-381F-302D056330E6}"/>
                  </a:ext>
                </a:extLst>
              </p:cNvPr>
              <p:cNvGrpSpPr/>
              <p:nvPr/>
            </p:nvGrpSpPr>
            <p:grpSpPr>
              <a:xfrm>
                <a:off x="5015988" y="2618991"/>
                <a:ext cx="720008" cy="576404"/>
                <a:chOff x="3125967" y="2528990"/>
                <a:chExt cx="720008" cy="576404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06DE2DDC-61E7-104C-8CD6-EC3B9CC3ECB1}"/>
                    </a:ext>
                  </a:extLst>
                </p:cNvPr>
                <p:cNvSpPr/>
                <p:nvPr/>
              </p:nvSpPr>
              <p:spPr>
                <a:xfrm>
                  <a:off x="3215968" y="2528990"/>
                  <a:ext cx="540006" cy="540006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FA0731F6-38A8-5822-AB5C-34FD8D64D67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oMath>
                        </m:oMathPara>
                      </a14:m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60E4209B-932A-496C-2B77-2C7AE4E966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B8E803D-C007-E6E0-2D83-F0FF1FB0FAB1}"/>
                  </a:ext>
                </a:extLst>
              </p:cNvPr>
              <p:cNvGrpSpPr/>
              <p:nvPr/>
            </p:nvGrpSpPr>
            <p:grpSpPr>
              <a:xfrm>
                <a:off x="5015988" y="4014238"/>
                <a:ext cx="720008" cy="576404"/>
                <a:chOff x="3125967" y="2528990"/>
                <a:chExt cx="720008" cy="576404"/>
              </a:xfrm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5E44BA7F-1652-8021-74E6-38D2282F77E9}"/>
                    </a:ext>
                  </a:extLst>
                </p:cNvPr>
                <p:cNvSpPr/>
                <p:nvPr/>
              </p:nvSpPr>
              <p:spPr>
                <a:xfrm>
                  <a:off x="3215968" y="2528990"/>
                  <a:ext cx="540006" cy="540006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TextBox 60">
                      <a:extLst>
                        <a:ext uri="{FF2B5EF4-FFF2-40B4-BE49-F238E27FC236}">
                          <a16:creationId xmlns:a16="http://schemas.microsoft.com/office/drawing/2014/main" id="{059F9462-D6F7-D964-04DD-3A1B58967C8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oMath>
                        </m:oMathPara>
                      </a14:m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CB5E7A3F-57DE-C23B-3E72-FF7A019D0EB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693000C-77B7-DF21-5455-0186E6DEF01D}"/>
                  </a:ext>
                </a:extLst>
              </p:cNvPr>
              <p:cNvGrpSpPr/>
              <p:nvPr/>
            </p:nvGrpSpPr>
            <p:grpSpPr>
              <a:xfrm>
                <a:off x="6456004" y="2258987"/>
                <a:ext cx="720008" cy="576404"/>
                <a:chOff x="3125967" y="2528990"/>
                <a:chExt cx="720008" cy="576404"/>
              </a:xfrm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FA0092F7-3E18-24BB-A04E-1272578D44FB}"/>
                    </a:ext>
                  </a:extLst>
                </p:cNvPr>
                <p:cNvSpPr/>
                <p:nvPr/>
              </p:nvSpPr>
              <p:spPr>
                <a:xfrm>
                  <a:off x="3215968" y="2528990"/>
                  <a:ext cx="540006" cy="540006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AA1BDBC1-AAB9-EC9C-E9BD-EE521F17735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oMath>
                        </m:oMathPara>
                      </a14:m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3338DD7C-4D64-D644-9C61-57F9779744E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F0B2FB6D-EDC4-64E7-2629-F3B1C9AD8095}"/>
                  </a:ext>
                </a:extLst>
              </p:cNvPr>
              <p:cNvGrpSpPr/>
              <p:nvPr/>
            </p:nvGrpSpPr>
            <p:grpSpPr>
              <a:xfrm>
                <a:off x="6456004" y="3609002"/>
                <a:ext cx="720008" cy="576404"/>
                <a:chOff x="3125967" y="2528990"/>
                <a:chExt cx="720008" cy="576404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DB1BACBC-83B3-3F8B-FC50-78A749B682AE}"/>
                    </a:ext>
                  </a:extLst>
                </p:cNvPr>
                <p:cNvSpPr/>
                <p:nvPr/>
              </p:nvSpPr>
              <p:spPr>
                <a:xfrm>
                  <a:off x="3215968" y="2528990"/>
                  <a:ext cx="540006" cy="540006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8D8ACE45-BFEF-521A-5475-A77279F9909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oMath>
                        </m:oMathPara>
                      </a14:m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49D5ECB4-3801-6CEB-2F55-EEE3E0E8913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38E25FA-741B-0575-FD30-290A700EA577}"/>
                    </a:ext>
                  </a:extLst>
                </p:cNvPr>
                <p:cNvSpPr txBox="1"/>
                <p:nvPr/>
              </p:nvSpPr>
              <p:spPr>
                <a:xfrm>
                  <a:off x="4221781" y="4257173"/>
                  <a:ext cx="937109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sz="44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70FEB00-4648-B1F8-0DCF-877CE577C7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1781" y="4257173"/>
                  <a:ext cx="937109" cy="76944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B106F11-97C6-9C3C-E6CC-C23F27F4C0DB}"/>
                    </a:ext>
                  </a:extLst>
                </p:cNvPr>
                <p:cNvSpPr txBox="1"/>
                <p:nvPr/>
              </p:nvSpPr>
              <p:spPr>
                <a:xfrm>
                  <a:off x="7033109" y="4266512"/>
                  <a:ext cx="937109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GB" sz="44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75A7A97-0F1B-3300-E2FD-B55627CE7C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3109" y="4266512"/>
                  <a:ext cx="937109" cy="76944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CAEDC3D-BA8A-2887-8E5A-674B215876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2730" y="4050256"/>
              <a:ext cx="1153365" cy="288341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365CD31-6120-633F-9A3A-A42382F0BF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2730" y="5131536"/>
              <a:ext cx="1153365" cy="32456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6823030-EA18-AF99-DFD2-20FB765057AD}"/>
                </a:ext>
              </a:extLst>
            </p:cNvPr>
            <p:cNvGrpSpPr/>
            <p:nvPr/>
          </p:nvGrpSpPr>
          <p:grpSpPr>
            <a:xfrm>
              <a:off x="8114388" y="4122341"/>
              <a:ext cx="576683" cy="461664"/>
              <a:chOff x="3125967" y="2528990"/>
              <a:chExt cx="720008" cy="576404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56EAC52-D6E9-7B03-A5F8-FC8216310125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E1D52AAB-E509-96D3-13E6-940D9EC2DE94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0CAA4047-62D2-C327-5EB7-E170E6F37C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1AB3E08-82F7-A79A-5B00-3C55D017BA21}"/>
                </a:ext>
              </a:extLst>
            </p:cNvPr>
            <p:cNvGrpSpPr/>
            <p:nvPr/>
          </p:nvGrpSpPr>
          <p:grpSpPr>
            <a:xfrm>
              <a:off x="8114388" y="5239849"/>
              <a:ext cx="576683" cy="461664"/>
              <a:chOff x="3125967" y="2528990"/>
              <a:chExt cx="720008" cy="576404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540EA4A8-6EB9-D877-6B2F-05167E299F46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3D98B1BF-694D-B44D-687F-9F5801134BF4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3A309E96-C69E-A05D-02A2-3C661FC7A4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FA3958A-504F-892E-883B-C759E945383F}"/>
                </a:ext>
              </a:extLst>
            </p:cNvPr>
            <p:cNvGrpSpPr/>
            <p:nvPr/>
          </p:nvGrpSpPr>
          <p:grpSpPr>
            <a:xfrm>
              <a:off x="9267753" y="3834000"/>
              <a:ext cx="576683" cy="461664"/>
              <a:chOff x="3125967" y="2528990"/>
              <a:chExt cx="720008" cy="576404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9E131A8-958F-B25B-4DE8-BCF302FA098F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1A4BC92B-3DB8-0595-DB39-6CDD005AA08A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AD5E7A05-2BB0-9728-1EF0-BBC7292CCE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5D5D608-85ED-F2E5-F6FA-307DB2200322}"/>
                </a:ext>
              </a:extLst>
            </p:cNvPr>
            <p:cNvGrpSpPr/>
            <p:nvPr/>
          </p:nvGrpSpPr>
          <p:grpSpPr>
            <a:xfrm>
              <a:off x="9267753" y="4915280"/>
              <a:ext cx="576683" cy="461664"/>
              <a:chOff x="3125967" y="2528990"/>
              <a:chExt cx="720008" cy="576404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2547BF3-EAF4-B48A-467C-82D5412A62F3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062A0A1F-4FD4-D407-6355-5DCB5C6C1335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29564151-75A5-783A-190C-6C81B86586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19B7B4-6010-6164-6E51-BADB22E70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2730" y="4338597"/>
              <a:ext cx="0" cy="115336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D643A-1070-834B-134A-B60883ACC3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6095" y="4050256"/>
              <a:ext cx="0" cy="108128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01528C9-F1D3-7FE4-46A1-FACA7B1663E8}"/>
                </a:ext>
              </a:extLst>
            </p:cNvPr>
            <p:cNvGrpSpPr/>
            <p:nvPr/>
          </p:nvGrpSpPr>
          <p:grpSpPr>
            <a:xfrm>
              <a:off x="8114388" y="4122341"/>
              <a:ext cx="576683" cy="461664"/>
              <a:chOff x="3125967" y="2528990"/>
              <a:chExt cx="720008" cy="576404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0BF2DE2-C9FA-A8FF-5699-F2AF6CE5A6AE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E5007CBE-56B8-3B6C-1578-8B3A3EF89D5B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5D8E3587-3D56-7F3B-B460-F1C91706BC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E38211D-FB9F-8A68-3072-DBEBF8702C16}"/>
                </a:ext>
              </a:extLst>
            </p:cNvPr>
            <p:cNvGrpSpPr/>
            <p:nvPr/>
          </p:nvGrpSpPr>
          <p:grpSpPr>
            <a:xfrm>
              <a:off x="8114388" y="5239849"/>
              <a:ext cx="576683" cy="461664"/>
              <a:chOff x="3125967" y="2528990"/>
              <a:chExt cx="720008" cy="576404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FD798CA-0A95-BF34-29CD-29B6ABAC252F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94CD1F7D-E223-07D7-87B4-E72350FAB977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9741AA8E-55FD-9DF8-6CBC-1D384CE87F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1CB0195-45C7-D73F-0381-E3AE57966A04}"/>
                </a:ext>
              </a:extLst>
            </p:cNvPr>
            <p:cNvGrpSpPr/>
            <p:nvPr/>
          </p:nvGrpSpPr>
          <p:grpSpPr>
            <a:xfrm>
              <a:off x="9267753" y="3834000"/>
              <a:ext cx="576683" cy="461664"/>
              <a:chOff x="3125967" y="2528990"/>
              <a:chExt cx="720008" cy="576404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86AF2B4-128F-45A7-C347-779D9E4E9154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F47FA84F-5747-7E8C-3372-476A475F456A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65443ECC-74BC-C2E7-F136-FF35EDF934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C325EDF-3213-D836-547B-9F8309E75684}"/>
                </a:ext>
              </a:extLst>
            </p:cNvPr>
            <p:cNvGrpSpPr/>
            <p:nvPr/>
          </p:nvGrpSpPr>
          <p:grpSpPr>
            <a:xfrm>
              <a:off x="9267753" y="4915280"/>
              <a:ext cx="576683" cy="461664"/>
              <a:chOff x="3125967" y="2528990"/>
              <a:chExt cx="720008" cy="576404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17B643A-5D09-3BE3-3AF8-A0FBC27CD219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3968F748-ADB2-C2CF-5A62-894DF0A6AE49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76D10693-004E-C10D-068C-873A1830F4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DF50E7D-01B9-7B9A-4A3A-4002175C5A62}"/>
                    </a:ext>
                  </a:extLst>
                </p:cNvPr>
                <p:cNvSpPr txBox="1"/>
                <p:nvPr/>
              </p:nvSpPr>
              <p:spPr>
                <a:xfrm>
                  <a:off x="2419648" y="5769000"/>
                  <a:ext cx="1585877" cy="7609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AB3C3E5A-56A6-310E-9F95-3DCE3B0F71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9648" y="5769000"/>
                  <a:ext cx="1585877" cy="76091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1F53FAB-B215-E008-5253-B270FE52BA6B}"/>
                    </a:ext>
                  </a:extLst>
                </p:cNvPr>
                <p:cNvSpPr txBox="1"/>
                <p:nvPr/>
              </p:nvSpPr>
              <p:spPr>
                <a:xfrm>
                  <a:off x="5303061" y="5769000"/>
                  <a:ext cx="1585877" cy="7609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82228917-5DE8-11D5-9644-509AD3FE9F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3061" y="5769000"/>
                  <a:ext cx="1585877" cy="76091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C655726-2EE0-2BBB-65CE-41B00CB6853A}"/>
                    </a:ext>
                  </a:extLst>
                </p:cNvPr>
                <p:cNvSpPr txBox="1"/>
                <p:nvPr/>
              </p:nvSpPr>
              <p:spPr>
                <a:xfrm>
                  <a:off x="8186474" y="5773432"/>
                  <a:ext cx="1585877" cy="7609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0234EE10-C393-532D-9515-1E8B455EC5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6474" y="5773432"/>
                  <a:ext cx="1585877" cy="76091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EB36582-4295-9CD3-90F9-B3A27AAA9087}"/>
                    </a:ext>
                  </a:extLst>
                </p:cNvPr>
                <p:cNvSpPr txBox="1"/>
                <p:nvPr/>
              </p:nvSpPr>
              <p:spPr>
                <a:xfrm>
                  <a:off x="4221781" y="5769000"/>
                  <a:ext cx="937109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1E148852-B78D-418C-02F0-679FA9A745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1781" y="5769000"/>
                  <a:ext cx="937109" cy="70788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C518F12-E347-C3BB-55A2-7C7F4041126A}"/>
                    </a:ext>
                  </a:extLst>
                </p:cNvPr>
                <p:cNvSpPr txBox="1"/>
                <p:nvPr/>
              </p:nvSpPr>
              <p:spPr>
                <a:xfrm>
                  <a:off x="7033109" y="5769000"/>
                  <a:ext cx="937109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A62346A2-18F1-90D9-D857-6A3C00E29A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3109" y="5769000"/>
                  <a:ext cx="937109" cy="70788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506113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2489C-04BE-5764-7E36-40B4752D4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9D64E6-F52E-8001-99D1-82B8158DD19B}"/>
              </a:ext>
            </a:extLst>
          </p:cNvPr>
          <p:cNvSpPr txBox="1"/>
          <p:nvPr/>
        </p:nvSpPr>
        <p:spPr>
          <a:xfrm>
            <a:off x="1775952" y="548968"/>
            <a:ext cx="86400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i="1" dirty="0">
                <a:solidFill>
                  <a:schemeClr val="tx1"/>
                </a:solidFill>
              </a:rPr>
              <a:t>Future directions</a:t>
            </a:r>
            <a:endParaRPr lang="en-GB" sz="6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5457A7-370E-97C3-0172-CA12F3F5F4BA}"/>
              </a:ext>
            </a:extLst>
          </p:cNvPr>
          <p:cNvSpPr/>
          <p:nvPr/>
        </p:nvSpPr>
        <p:spPr>
          <a:xfrm>
            <a:off x="785941" y="1718980"/>
            <a:ext cx="4950055" cy="1890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Super-linear circuit lower bound via many-mode tensors?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D94422-49EC-5B4D-A89A-39A30F8DD009}"/>
              </a:ext>
            </a:extLst>
          </p:cNvPr>
          <p:cNvSpPr/>
          <p:nvPr/>
        </p:nvSpPr>
        <p:spPr>
          <a:xfrm>
            <a:off x="6456004" y="1718981"/>
            <a:ext cx="4950055" cy="1890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Unconditional proof of non-</a:t>
            </a:r>
            <a:r>
              <a:rPr lang="en-US" sz="3600" dirty="0" err="1">
                <a:solidFill>
                  <a:schemeClr val="tx1"/>
                </a:solidFill>
              </a:rPr>
              <a:t>submultiplicativity</a:t>
            </a:r>
            <a:r>
              <a:rPr lang="en-US" sz="3600" dirty="0">
                <a:solidFill>
                  <a:schemeClr val="tx1"/>
                </a:solidFill>
              </a:rPr>
              <a:t> of circuit complexity?</a:t>
            </a:r>
            <a:endParaRPr lang="en-GB" sz="3600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1A4603-F408-2D3D-AADE-6348ECA5DD65}"/>
              </a:ext>
            </a:extLst>
          </p:cNvPr>
          <p:cNvGrpSpPr/>
          <p:nvPr/>
        </p:nvGrpSpPr>
        <p:grpSpPr>
          <a:xfrm>
            <a:off x="2347563" y="7478729"/>
            <a:ext cx="7496873" cy="2700346"/>
            <a:chOff x="2347563" y="3834000"/>
            <a:chExt cx="7496873" cy="270034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044383A-16D4-E66F-E33D-2CBEAC995434}"/>
                </a:ext>
              </a:extLst>
            </p:cNvPr>
            <p:cNvGrpSpPr/>
            <p:nvPr/>
          </p:nvGrpSpPr>
          <p:grpSpPr>
            <a:xfrm>
              <a:off x="2347563" y="3834000"/>
              <a:ext cx="1730048" cy="1867514"/>
              <a:chOff x="1415948" y="2258987"/>
              <a:chExt cx="2160024" cy="2331655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08BE629A-E350-E667-BA61-5381C1069C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75952" y="2528990"/>
                <a:ext cx="1440016" cy="36000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0C0A288-005C-1367-0DCB-5976BB4148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75952" y="3879005"/>
                <a:ext cx="1440016" cy="40523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4F0149EB-671C-0333-A58D-72C6A8B29A08}"/>
                  </a:ext>
                </a:extLst>
              </p:cNvPr>
              <p:cNvGrpSpPr/>
              <p:nvPr/>
            </p:nvGrpSpPr>
            <p:grpSpPr>
              <a:xfrm>
                <a:off x="1415948" y="2618991"/>
                <a:ext cx="720008" cy="576404"/>
                <a:chOff x="3125967" y="2528990"/>
                <a:chExt cx="720008" cy="576404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1BF29D33-9D50-9127-FB5F-A2D7228DB69F}"/>
                    </a:ext>
                  </a:extLst>
                </p:cNvPr>
                <p:cNvSpPr/>
                <p:nvPr/>
              </p:nvSpPr>
              <p:spPr>
                <a:xfrm>
                  <a:off x="3215968" y="2528990"/>
                  <a:ext cx="540006" cy="540006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TextBox 76">
                      <a:extLst>
                        <a:ext uri="{FF2B5EF4-FFF2-40B4-BE49-F238E27FC236}">
                          <a16:creationId xmlns:a16="http://schemas.microsoft.com/office/drawing/2014/main" id="{35A62AEC-2FBD-8305-0D38-A927D33BFD8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oMath>
                        </m:oMathPara>
                      </a14:m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C3042788-F3A7-CEBE-3EFB-D9E3B3D21E8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C4DA881-AA55-8BDB-1E66-D6CB073618C5}"/>
                  </a:ext>
                </a:extLst>
              </p:cNvPr>
              <p:cNvGrpSpPr/>
              <p:nvPr/>
            </p:nvGrpSpPr>
            <p:grpSpPr>
              <a:xfrm>
                <a:off x="1415948" y="4014238"/>
                <a:ext cx="720008" cy="576404"/>
                <a:chOff x="3125967" y="2528990"/>
                <a:chExt cx="720008" cy="576404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B21A80D3-3972-D2D2-7C37-CC389F0D750A}"/>
                    </a:ext>
                  </a:extLst>
                </p:cNvPr>
                <p:cNvSpPr/>
                <p:nvPr/>
              </p:nvSpPr>
              <p:spPr>
                <a:xfrm>
                  <a:off x="3215968" y="2528990"/>
                  <a:ext cx="540006" cy="540006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TextBox 74">
                      <a:extLst>
                        <a:ext uri="{FF2B5EF4-FFF2-40B4-BE49-F238E27FC236}">
                          <a16:creationId xmlns:a16="http://schemas.microsoft.com/office/drawing/2014/main" id="{4716521D-1AA9-A3C0-7675-6537AB054EF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oMath>
                        </m:oMathPara>
                      </a14:m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B9A3EE10-9CEA-3834-F73B-5A9F62508EE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93839FB6-15B7-0226-8E10-2D5A6EF051EB}"/>
                  </a:ext>
                </a:extLst>
              </p:cNvPr>
              <p:cNvGrpSpPr/>
              <p:nvPr/>
            </p:nvGrpSpPr>
            <p:grpSpPr>
              <a:xfrm>
                <a:off x="2855964" y="2258987"/>
                <a:ext cx="720008" cy="576404"/>
                <a:chOff x="3125967" y="2528990"/>
                <a:chExt cx="720008" cy="576404"/>
              </a:xfrm>
            </p:grpSpPr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6AF25E91-2F54-CBA0-0189-5FE3CD4A9A06}"/>
                    </a:ext>
                  </a:extLst>
                </p:cNvPr>
                <p:cNvSpPr/>
                <p:nvPr/>
              </p:nvSpPr>
              <p:spPr>
                <a:xfrm>
                  <a:off x="3215968" y="2528990"/>
                  <a:ext cx="540006" cy="540006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3" name="TextBox 72">
                      <a:extLst>
                        <a:ext uri="{FF2B5EF4-FFF2-40B4-BE49-F238E27FC236}">
                          <a16:creationId xmlns:a16="http://schemas.microsoft.com/office/drawing/2014/main" id="{E2070F15-C02E-E16F-E3E1-02F6A37B80F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oMath>
                        </m:oMathPara>
                      </a14:m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F801B8EA-1620-DA57-AE86-F65C42A92BC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037717F6-985F-038C-B858-25A05D015B07}"/>
                  </a:ext>
                </a:extLst>
              </p:cNvPr>
              <p:cNvGrpSpPr/>
              <p:nvPr/>
            </p:nvGrpSpPr>
            <p:grpSpPr>
              <a:xfrm>
                <a:off x="2855964" y="3609002"/>
                <a:ext cx="720008" cy="576404"/>
                <a:chOff x="3125967" y="2528990"/>
                <a:chExt cx="720008" cy="576404"/>
              </a:xfrm>
            </p:grpSpPr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91ABB13D-9327-8FBD-150F-4D134FA46A52}"/>
                    </a:ext>
                  </a:extLst>
                </p:cNvPr>
                <p:cNvSpPr/>
                <p:nvPr/>
              </p:nvSpPr>
              <p:spPr>
                <a:xfrm>
                  <a:off x="3215968" y="2528990"/>
                  <a:ext cx="540006" cy="540006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0DB418DB-4C39-BE34-25ED-6FF6B248511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oMath>
                        </m:oMathPara>
                      </a14:m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5DDFC95C-7C79-B6BF-AC87-5A08F85229E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0CE3786-3856-5BFF-B8E3-D2089598A259}"/>
                </a:ext>
              </a:extLst>
            </p:cNvPr>
            <p:cNvGrpSpPr/>
            <p:nvPr/>
          </p:nvGrpSpPr>
          <p:grpSpPr>
            <a:xfrm>
              <a:off x="5230976" y="3834000"/>
              <a:ext cx="1730048" cy="1867514"/>
              <a:chOff x="5015988" y="2258987"/>
              <a:chExt cx="2160024" cy="2331655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99D6F7FB-72FE-6554-BDD4-4906A947C9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75992" y="2888994"/>
                <a:ext cx="0" cy="144001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90DEF0E3-C133-E7E8-41F3-F7B5CC749F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16008" y="2528990"/>
                <a:ext cx="0" cy="1350015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3D6C256C-7BC3-F965-FEE4-1999763BE0F7}"/>
                  </a:ext>
                </a:extLst>
              </p:cNvPr>
              <p:cNvGrpSpPr/>
              <p:nvPr/>
            </p:nvGrpSpPr>
            <p:grpSpPr>
              <a:xfrm>
                <a:off x="5015988" y="2618991"/>
                <a:ext cx="720008" cy="576404"/>
                <a:chOff x="3125967" y="2528990"/>
                <a:chExt cx="720008" cy="576404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8C1E9059-F3FC-3FFA-4B81-1138061ED5AE}"/>
                    </a:ext>
                  </a:extLst>
                </p:cNvPr>
                <p:cNvSpPr/>
                <p:nvPr/>
              </p:nvSpPr>
              <p:spPr>
                <a:xfrm>
                  <a:off x="3215968" y="2528990"/>
                  <a:ext cx="540006" cy="540006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D50E66E2-17A2-CDC3-B744-B2D22DEDE37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oMath>
                        </m:oMathPara>
                      </a14:m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60E4209B-932A-496C-2B77-2C7AE4E966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9FA73E35-ED78-2494-C51C-C47BAE01793F}"/>
                  </a:ext>
                </a:extLst>
              </p:cNvPr>
              <p:cNvGrpSpPr/>
              <p:nvPr/>
            </p:nvGrpSpPr>
            <p:grpSpPr>
              <a:xfrm>
                <a:off x="5015988" y="4014238"/>
                <a:ext cx="720008" cy="576404"/>
                <a:chOff x="3125967" y="2528990"/>
                <a:chExt cx="720008" cy="576404"/>
              </a:xfrm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4D0EECC7-1C22-36BB-74AB-F0A928D1F8E2}"/>
                    </a:ext>
                  </a:extLst>
                </p:cNvPr>
                <p:cNvSpPr/>
                <p:nvPr/>
              </p:nvSpPr>
              <p:spPr>
                <a:xfrm>
                  <a:off x="3215968" y="2528990"/>
                  <a:ext cx="540006" cy="540006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TextBox 60">
                      <a:extLst>
                        <a:ext uri="{FF2B5EF4-FFF2-40B4-BE49-F238E27FC236}">
                          <a16:creationId xmlns:a16="http://schemas.microsoft.com/office/drawing/2014/main" id="{8893B4EC-A204-C6CC-37D4-4453E214CF0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oMath>
                        </m:oMathPara>
                      </a14:m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CB5E7A3F-57DE-C23B-3E72-FF7A019D0EB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3E35EAF2-A34B-4498-B823-F253B33AAE82}"/>
                  </a:ext>
                </a:extLst>
              </p:cNvPr>
              <p:cNvGrpSpPr/>
              <p:nvPr/>
            </p:nvGrpSpPr>
            <p:grpSpPr>
              <a:xfrm>
                <a:off x="6456004" y="2258987"/>
                <a:ext cx="720008" cy="576404"/>
                <a:chOff x="3125967" y="2528990"/>
                <a:chExt cx="720008" cy="576404"/>
              </a:xfrm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61BC338D-4FCB-0495-8875-8C5DB993BF9A}"/>
                    </a:ext>
                  </a:extLst>
                </p:cNvPr>
                <p:cNvSpPr/>
                <p:nvPr/>
              </p:nvSpPr>
              <p:spPr>
                <a:xfrm>
                  <a:off x="3215968" y="2528990"/>
                  <a:ext cx="540006" cy="540006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22C7FAAC-5B08-5DBA-9FB5-AFAF0983D4B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oMath>
                        </m:oMathPara>
                      </a14:m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3338DD7C-4D64-D644-9C61-57F9779744E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0DA6B5AF-C5EC-842B-67D8-6039762303A2}"/>
                  </a:ext>
                </a:extLst>
              </p:cNvPr>
              <p:cNvGrpSpPr/>
              <p:nvPr/>
            </p:nvGrpSpPr>
            <p:grpSpPr>
              <a:xfrm>
                <a:off x="6456004" y="3609002"/>
                <a:ext cx="720008" cy="576404"/>
                <a:chOff x="3125967" y="2528990"/>
                <a:chExt cx="720008" cy="576404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9D3DA3CE-E9BE-B574-5A52-CC578A93155E}"/>
                    </a:ext>
                  </a:extLst>
                </p:cNvPr>
                <p:cNvSpPr/>
                <p:nvPr/>
              </p:nvSpPr>
              <p:spPr>
                <a:xfrm>
                  <a:off x="3215968" y="2528990"/>
                  <a:ext cx="540006" cy="540006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25818EFD-3E4B-54B8-DBBD-1BF0F653B6C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oMath>
                        </m:oMathPara>
                      </a14:m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49D5ECB4-3801-6CEB-2F55-EEE3E0E8913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5967" y="2528990"/>
                      <a:ext cx="720008" cy="576404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866690-B73F-1AEF-4678-B08C0D7E37E4}"/>
                    </a:ext>
                  </a:extLst>
                </p:cNvPr>
                <p:cNvSpPr txBox="1"/>
                <p:nvPr/>
              </p:nvSpPr>
              <p:spPr>
                <a:xfrm>
                  <a:off x="4221781" y="4257173"/>
                  <a:ext cx="937109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sz="44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70FEB00-4648-B1F8-0DCF-877CE577C7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1781" y="4257173"/>
                  <a:ext cx="937109" cy="76944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75A7BD6-5A16-C8BD-A159-933CF1612399}"/>
                    </a:ext>
                  </a:extLst>
                </p:cNvPr>
                <p:cNvSpPr txBox="1"/>
                <p:nvPr/>
              </p:nvSpPr>
              <p:spPr>
                <a:xfrm>
                  <a:off x="7033109" y="4266512"/>
                  <a:ext cx="937109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GB" sz="44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75A7A97-0F1B-3300-E2FD-B55627CE7C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3109" y="4266512"/>
                  <a:ext cx="937109" cy="76944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F2C5B4-02FB-C278-EB7E-9C2B4850E7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2730" y="4050256"/>
              <a:ext cx="1153365" cy="288341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6F66671-F08D-0FD9-3784-4BE06649FA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2730" y="5131536"/>
              <a:ext cx="1153365" cy="32456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9F9D8B7-01C1-E099-6885-348693A1EFAF}"/>
                </a:ext>
              </a:extLst>
            </p:cNvPr>
            <p:cNvGrpSpPr/>
            <p:nvPr/>
          </p:nvGrpSpPr>
          <p:grpSpPr>
            <a:xfrm>
              <a:off x="8114388" y="4122341"/>
              <a:ext cx="576683" cy="461664"/>
              <a:chOff x="3125967" y="2528990"/>
              <a:chExt cx="720008" cy="576404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3F8A7F5-EBD9-FE0D-1394-E8CFD67CC0AA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4E4559BC-BF88-1DBE-593D-413BDEF79444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0CAA4047-62D2-C327-5EB7-E170E6F37C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5EA7774-B4B5-48AB-1559-E759B249B950}"/>
                </a:ext>
              </a:extLst>
            </p:cNvPr>
            <p:cNvGrpSpPr/>
            <p:nvPr/>
          </p:nvGrpSpPr>
          <p:grpSpPr>
            <a:xfrm>
              <a:off x="8114388" y="5239849"/>
              <a:ext cx="576683" cy="461664"/>
              <a:chOff x="3125967" y="2528990"/>
              <a:chExt cx="720008" cy="576404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675D5FC-F5A2-6851-DBC0-63CC40B55047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B403BD7C-BE05-1D0C-F2C1-7D4F5E7E91D6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3A309E96-C69E-A05D-02A2-3C661FC7A4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9E5F607-377D-C91C-C310-9812B4610D22}"/>
                </a:ext>
              </a:extLst>
            </p:cNvPr>
            <p:cNvGrpSpPr/>
            <p:nvPr/>
          </p:nvGrpSpPr>
          <p:grpSpPr>
            <a:xfrm>
              <a:off x="9267753" y="3834000"/>
              <a:ext cx="576683" cy="461664"/>
              <a:chOff x="3125967" y="2528990"/>
              <a:chExt cx="720008" cy="576404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0F9D7E9-B421-2C6F-8272-F1B939EFDA75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468062B7-538C-FFCD-146B-8D70B5AB746E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AD5E7A05-2BB0-9728-1EF0-BBC7292CCE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0C699D5-3625-3C2D-D547-24B3F927E898}"/>
                </a:ext>
              </a:extLst>
            </p:cNvPr>
            <p:cNvGrpSpPr/>
            <p:nvPr/>
          </p:nvGrpSpPr>
          <p:grpSpPr>
            <a:xfrm>
              <a:off x="9267753" y="4915280"/>
              <a:ext cx="576683" cy="461664"/>
              <a:chOff x="3125967" y="2528990"/>
              <a:chExt cx="720008" cy="576404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C09E76A-39A5-F28F-7B34-838FFB9C08F8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C450EA0-03C8-7AD7-784D-6FC0E286A539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29564151-75A5-783A-190C-6C81B86586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8322A84-4969-60E1-A875-E8412795BF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2730" y="4338597"/>
              <a:ext cx="0" cy="115336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EC82DEA-7C04-2E80-B3E7-C694962A01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6095" y="4050256"/>
              <a:ext cx="0" cy="108128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A611B4D-C22B-7AD3-1725-D6CDB4828ED0}"/>
                </a:ext>
              </a:extLst>
            </p:cNvPr>
            <p:cNvGrpSpPr/>
            <p:nvPr/>
          </p:nvGrpSpPr>
          <p:grpSpPr>
            <a:xfrm>
              <a:off x="8114388" y="4122341"/>
              <a:ext cx="576683" cy="461664"/>
              <a:chOff x="3125967" y="2528990"/>
              <a:chExt cx="720008" cy="576404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69505B41-9D99-A543-10A1-71C025460C25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0447169-2723-E651-9720-7C2B487E5D02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5D8E3587-3D56-7F3B-B460-F1C91706BC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96DE266-6C35-5569-D0F8-93784D9CA0FD}"/>
                </a:ext>
              </a:extLst>
            </p:cNvPr>
            <p:cNvGrpSpPr/>
            <p:nvPr/>
          </p:nvGrpSpPr>
          <p:grpSpPr>
            <a:xfrm>
              <a:off x="8114388" y="5239849"/>
              <a:ext cx="576683" cy="461664"/>
              <a:chOff x="3125967" y="2528990"/>
              <a:chExt cx="720008" cy="576404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C474C67-4BEA-F215-556F-4276E5CBD67A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060F5602-98EB-BCD9-FBF2-9104972BBB18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9741AA8E-55FD-9DF8-6CBC-1D384CE87F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C7F8E78-E0CD-471E-C0CE-D01BA0137B80}"/>
                </a:ext>
              </a:extLst>
            </p:cNvPr>
            <p:cNvGrpSpPr/>
            <p:nvPr/>
          </p:nvGrpSpPr>
          <p:grpSpPr>
            <a:xfrm>
              <a:off x="9267753" y="3834000"/>
              <a:ext cx="576683" cy="461664"/>
              <a:chOff x="3125967" y="2528990"/>
              <a:chExt cx="720008" cy="576404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6655EA7-BCED-5DC7-D70A-BDFA452BBA97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16A09449-9AA7-89C9-F039-C471DBF9F875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65443ECC-74BC-C2E7-F136-FF35EDF934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8314560-0E78-5D3D-C418-9758E2261CD8}"/>
                </a:ext>
              </a:extLst>
            </p:cNvPr>
            <p:cNvGrpSpPr/>
            <p:nvPr/>
          </p:nvGrpSpPr>
          <p:grpSpPr>
            <a:xfrm>
              <a:off x="9267753" y="4915280"/>
              <a:ext cx="576683" cy="461664"/>
              <a:chOff x="3125967" y="2528990"/>
              <a:chExt cx="720008" cy="576404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0250E02-EAFD-69DB-773D-6AFBC6329A1A}"/>
                  </a:ext>
                </a:extLst>
              </p:cNvPr>
              <p:cNvSpPr/>
              <p:nvPr/>
            </p:nvSpPr>
            <p:spPr>
              <a:xfrm>
                <a:off x="3215968" y="2528990"/>
                <a:ext cx="540006" cy="54000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E79F4C65-BCAC-ACC7-AE5C-325B878B46F3}"/>
                      </a:ext>
                    </a:extLst>
                  </p:cNvPr>
                  <p:cNvSpPr txBox="1"/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76D10693-004E-C10D-068C-873A1830F4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5967" y="2528990"/>
                    <a:ext cx="720008" cy="57640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C3B6464-830D-D0E4-F883-D4FAF1993317}"/>
                    </a:ext>
                  </a:extLst>
                </p:cNvPr>
                <p:cNvSpPr txBox="1"/>
                <p:nvPr/>
              </p:nvSpPr>
              <p:spPr>
                <a:xfrm>
                  <a:off x="2419648" y="5769000"/>
                  <a:ext cx="1585877" cy="7609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AB3C3E5A-56A6-310E-9F95-3DCE3B0F71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9648" y="5769000"/>
                  <a:ext cx="1585877" cy="76091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4AE00E5-8F19-0B22-8712-FEB6FC6A780A}"/>
                    </a:ext>
                  </a:extLst>
                </p:cNvPr>
                <p:cNvSpPr txBox="1"/>
                <p:nvPr/>
              </p:nvSpPr>
              <p:spPr>
                <a:xfrm>
                  <a:off x="5303061" y="5769000"/>
                  <a:ext cx="1585877" cy="7609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82228917-5DE8-11D5-9644-509AD3FE9F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3061" y="5769000"/>
                  <a:ext cx="1585877" cy="76091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C354AE9-6255-3937-6D76-2D4145F79C00}"/>
                    </a:ext>
                  </a:extLst>
                </p:cNvPr>
                <p:cNvSpPr txBox="1"/>
                <p:nvPr/>
              </p:nvSpPr>
              <p:spPr>
                <a:xfrm>
                  <a:off x="8186474" y="5773432"/>
                  <a:ext cx="1585877" cy="7609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0234EE10-C393-532D-9515-1E8B455EC5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6474" y="5773432"/>
                  <a:ext cx="1585877" cy="76091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795AA14-41BF-1EA3-6284-92A6B638E1EA}"/>
                    </a:ext>
                  </a:extLst>
                </p:cNvPr>
                <p:cNvSpPr txBox="1"/>
                <p:nvPr/>
              </p:nvSpPr>
              <p:spPr>
                <a:xfrm>
                  <a:off x="4221781" y="5769000"/>
                  <a:ext cx="937109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1E148852-B78D-418C-02F0-679FA9A745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1781" y="5769000"/>
                  <a:ext cx="937109" cy="70788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B73E0E3-EA50-1129-9B03-EA83DB7C83AF}"/>
                    </a:ext>
                  </a:extLst>
                </p:cNvPr>
                <p:cNvSpPr txBox="1"/>
                <p:nvPr/>
              </p:nvSpPr>
              <p:spPr>
                <a:xfrm>
                  <a:off x="7033109" y="5769000"/>
                  <a:ext cx="937109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A62346A2-18F1-90D9-D857-6A3C00E29A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3109" y="5769000"/>
                  <a:ext cx="937109" cy="70788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DB24CE4-CC74-7F4A-C013-84E2712C41AC}"/>
              </a:ext>
            </a:extLst>
          </p:cNvPr>
          <p:cNvSpPr/>
          <p:nvPr/>
        </p:nvSpPr>
        <p:spPr>
          <a:xfrm>
            <a:off x="3620972" y="4059007"/>
            <a:ext cx="4950055" cy="1890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More applications of graph tensors?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D3B152-A786-8D2C-36ED-DD90DFDEDD43}"/>
              </a:ext>
            </a:extLst>
          </p:cNvPr>
          <p:cNvSpPr txBox="1"/>
          <p:nvPr/>
        </p:nvSpPr>
        <p:spPr>
          <a:xfrm rot="1407295">
            <a:off x="179591" y="4966797"/>
            <a:ext cx="43200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i="1" dirty="0">
                <a:solidFill>
                  <a:schemeClr val="tx1"/>
                </a:solidFill>
              </a:rPr>
              <a:t>Thank you!</a:t>
            </a:r>
            <a:endParaRPr lang="en-GB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828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561414-2A29-6128-0DDA-366F70A04AD6}"/>
              </a:ext>
            </a:extLst>
          </p:cNvPr>
          <p:cNvSpPr txBox="1"/>
          <p:nvPr/>
        </p:nvSpPr>
        <p:spPr>
          <a:xfrm>
            <a:off x="1775952" y="2934000"/>
            <a:ext cx="86400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i="1" dirty="0">
                <a:solidFill>
                  <a:schemeClr val="tx1"/>
                </a:solidFill>
              </a:rPr>
              <a:t>Thank you!</a:t>
            </a:r>
            <a:endParaRPr lang="en-GB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16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2148</TotalTime>
  <Words>2391</Words>
  <Application>Microsoft Office PowerPoint</Application>
  <PresentationFormat>Widescreen</PresentationFormat>
  <Paragraphs>1505</Paragraphs>
  <Slides>101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7" baseType="lpstr">
      <vt:lpstr>Aptos</vt:lpstr>
      <vt:lpstr>Arial</vt:lpstr>
      <vt:lpstr>Calibri</vt:lpstr>
      <vt:lpstr>Cambria</vt:lpstr>
      <vt:lpstr>Cambria Math</vt:lpstr>
      <vt:lpstr>Office Theme</vt:lpstr>
      <vt:lpstr>Beyond bilinear complexity: what works and what breaks with many modes?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Jiaheng Wang</dc:creator>
  <cp:lastModifiedBy>Wang, Jiaheng</cp:lastModifiedBy>
  <cp:revision>155</cp:revision>
  <dcterms:created xsi:type="dcterms:W3CDTF">2024-02-13T14:20:29Z</dcterms:created>
  <dcterms:modified xsi:type="dcterms:W3CDTF">2026-07-06T13:48:24Z</dcterms:modified>
</cp:coreProperties>
</file>